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831" r:id="rId2"/>
    <p:sldMasterId id="2147483846" r:id="rId3"/>
    <p:sldMasterId id="2147483861" r:id="rId4"/>
    <p:sldMasterId id="2147483875" r:id="rId5"/>
    <p:sldMasterId id="2147483890" r:id="rId6"/>
    <p:sldMasterId id="2147483904" r:id="rId7"/>
    <p:sldMasterId id="2147483919" r:id="rId8"/>
  </p:sldMasterIdLst>
  <p:notesMasterIdLst>
    <p:notesMasterId r:id="rId71"/>
  </p:notesMasterIdLst>
  <p:handoutMasterIdLst>
    <p:handoutMasterId r:id="rId72"/>
  </p:handoutMasterIdLst>
  <p:sldIdLst>
    <p:sldId id="492" r:id="rId9"/>
    <p:sldId id="576" r:id="rId10"/>
    <p:sldId id="401" r:id="rId11"/>
    <p:sldId id="489" r:id="rId12"/>
    <p:sldId id="490" r:id="rId13"/>
    <p:sldId id="577" r:id="rId14"/>
    <p:sldId id="553" r:id="rId15"/>
    <p:sldId id="578" r:id="rId16"/>
    <p:sldId id="579" r:id="rId17"/>
    <p:sldId id="491" r:id="rId18"/>
    <p:sldId id="443" r:id="rId19"/>
    <p:sldId id="493" r:id="rId20"/>
    <p:sldId id="438" r:id="rId21"/>
    <p:sldId id="494" r:id="rId22"/>
    <p:sldId id="437" r:id="rId23"/>
    <p:sldId id="495" r:id="rId24"/>
    <p:sldId id="460" r:id="rId25"/>
    <p:sldId id="569" r:id="rId26"/>
    <p:sldId id="570" r:id="rId27"/>
    <p:sldId id="571" r:id="rId28"/>
    <p:sldId id="580" r:id="rId29"/>
    <p:sldId id="581" r:id="rId30"/>
    <p:sldId id="582" r:id="rId31"/>
    <p:sldId id="429" r:id="rId32"/>
    <p:sldId id="607" r:id="rId33"/>
    <p:sldId id="608" r:id="rId34"/>
    <p:sldId id="583" r:id="rId35"/>
    <p:sldId id="584" r:id="rId36"/>
    <p:sldId id="586" r:id="rId37"/>
    <p:sldId id="568" r:id="rId38"/>
    <p:sldId id="587" r:id="rId39"/>
    <p:sldId id="453" r:id="rId40"/>
    <p:sldId id="454" r:id="rId41"/>
    <p:sldId id="455" r:id="rId42"/>
    <p:sldId id="456" r:id="rId43"/>
    <p:sldId id="457" r:id="rId44"/>
    <p:sldId id="458" r:id="rId45"/>
    <p:sldId id="554" r:id="rId46"/>
    <p:sldId id="461" r:id="rId47"/>
    <p:sldId id="589" r:id="rId48"/>
    <p:sldId id="590" r:id="rId49"/>
    <p:sldId id="592" r:id="rId50"/>
    <p:sldId id="466" r:id="rId51"/>
    <p:sldId id="467" r:id="rId52"/>
    <p:sldId id="593" r:id="rId53"/>
    <p:sldId id="594" r:id="rId54"/>
    <p:sldId id="595" r:id="rId55"/>
    <p:sldId id="597" r:id="rId56"/>
    <p:sldId id="598" r:id="rId57"/>
    <p:sldId id="474" r:id="rId58"/>
    <p:sldId id="476" r:id="rId59"/>
    <p:sldId id="600" r:id="rId60"/>
    <p:sldId id="574" r:id="rId61"/>
    <p:sldId id="575" r:id="rId62"/>
    <p:sldId id="601" r:id="rId63"/>
    <p:sldId id="602" r:id="rId64"/>
    <p:sldId id="603" r:id="rId65"/>
    <p:sldId id="604" r:id="rId66"/>
    <p:sldId id="605" r:id="rId67"/>
    <p:sldId id="606" r:id="rId68"/>
    <p:sldId id="572" r:id="rId69"/>
    <p:sldId id="573" r:id="rId70"/>
  </p:sldIdLst>
  <p:sldSz cx="9144000" cy="6858000" type="screen4x3"/>
  <p:notesSz cx="7023100" cy="9309100"/>
  <p:custDataLst>
    <p:tags r:id="rId7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7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1EEA7-DC45-5545-BE03-7E0F8908B60E}" v="215" dt="2025-09-24T19:28:30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1" autoAdjust="0"/>
    <p:restoredTop sz="80507" autoAdjust="0"/>
  </p:normalViewPr>
  <p:slideViewPr>
    <p:cSldViewPr>
      <p:cViewPr varScale="1">
        <p:scale>
          <a:sx n="86" d="100"/>
          <a:sy n="86" d="100"/>
        </p:scale>
        <p:origin x="976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-7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gs" Target="tags/tag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Posner" userId="e401e998-08f8-4c5f-9c96-07aa887ae3c8" providerId="ADAL" clId="{CA959FA1-4178-464C-B2F9-211198668CAB}"/>
    <pc:docChg chg="addSld delSld modSld">
      <pc:chgData name="Michael Posner" userId="e401e998-08f8-4c5f-9c96-07aa887ae3c8" providerId="ADAL" clId="{CA959FA1-4178-464C-B2F9-211198668CAB}" dt="2021-09-09T18:48:15.622" v="35" actId="47"/>
      <pc:docMkLst>
        <pc:docMk/>
      </pc:docMkLst>
      <pc:sldChg chg="modSp add mod modShow">
        <pc:chgData name="Michael Posner" userId="e401e998-08f8-4c5f-9c96-07aa887ae3c8" providerId="ADAL" clId="{CA959FA1-4178-464C-B2F9-211198668CAB}" dt="2021-09-09T18:41:23.074" v="6" actId="20577"/>
        <pc:sldMkLst>
          <pc:docMk/>
          <pc:sldMk cId="3864390207" sldId="410"/>
        </pc:sldMkLst>
      </pc:sldChg>
      <pc:sldChg chg="del mod modShow">
        <pc:chgData name="Michael Posner" userId="e401e998-08f8-4c5f-9c96-07aa887ae3c8" providerId="ADAL" clId="{CA959FA1-4178-464C-B2F9-211198668CAB}" dt="2021-09-09T18:40:28.957" v="5" actId="2696"/>
        <pc:sldMkLst>
          <pc:docMk/>
          <pc:sldMk cId="1247072842" sldId="420"/>
        </pc:sldMkLst>
      </pc:sldChg>
      <pc:sldChg chg="modSp">
        <pc:chgData name="Michael Posner" userId="e401e998-08f8-4c5f-9c96-07aa887ae3c8" providerId="ADAL" clId="{CA959FA1-4178-464C-B2F9-211198668CAB}" dt="2021-09-09T18:42:38.093" v="8" actId="1076"/>
        <pc:sldMkLst>
          <pc:docMk/>
          <pc:sldMk cId="1582310911" sldId="422"/>
        </pc:sldMkLst>
      </pc:sldChg>
      <pc:sldChg chg="del">
        <pc:chgData name="Michael Posner" userId="e401e998-08f8-4c5f-9c96-07aa887ae3c8" providerId="ADAL" clId="{CA959FA1-4178-464C-B2F9-211198668CAB}" dt="2021-09-09T18:43:05.585" v="9" actId="2696"/>
        <pc:sldMkLst>
          <pc:docMk/>
          <pc:sldMk cId="3845560950" sldId="423"/>
        </pc:sldMkLst>
      </pc:sldChg>
      <pc:sldChg chg="del">
        <pc:chgData name="Michael Posner" userId="e401e998-08f8-4c5f-9c96-07aa887ae3c8" providerId="ADAL" clId="{CA959FA1-4178-464C-B2F9-211198668CAB}" dt="2021-09-09T18:43:09.011" v="10" actId="2696"/>
        <pc:sldMkLst>
          <pc:docMk/>
          <pc:sldMk cId="2840777585" sldId="424"/>
        </pc:sldMkLst>
      </pc:sldChg>
      <pc:sldChg chg="modSp">
        <pc:chgData name="Michael Posner" userId="e401e998-08f8-4c5f-9c96-07aa887ae3c8" providerId="ADAL" clId="{CA959FA1-4178-464C-B2F9-211198668CAB}" dt="2021-09-09T18:43:56.447" v="11" actId="1076"/>
        <pc:sldMkLst>
          <pc:docMk/>
          <pc:sldMk cId="492233578" sldId="430"/>
        </pc:sldMkLst>
      </pc:sldChg>
      <pc:sldChg chg="modSp">
        <pc:chgData name="Michael Posner" userId="e401e998-08f8-4c5f-9c96-07aa887ae3c8" providerId="ADAL" clId="{CA959FA1-4178-464C-B2F9-211198668CAB}" dt="2021-09-09T18:44:26.769" v="19" actId="14100"/>
        <pc:sldMkLst>
          <pc:docMk/>
          <pc:sldMk cId="1106207955" sldId="431"/>
        </pc:sldMkLst>
      </pc:sldChg>
      <pc:sldChg chg="modSp">
        <pc:chgData name="Michael Posner" userId="e401e998-08f8-4c5f-9c96-07aa887ae3c8" providerId="ADAL" clId="{CA959FA1-4178-464C-B2F9-211198668CAB}" dt="2021-09-09T18:47:56.804" v="30" actId="14100"/>
        <pc:sldMkLst>
          <pc:docMk/>
          <pc:sldMk cId="2905075593" sldId="456"/>
        </pc:sldMkLst>
      </pc:sldChg>
      <pc:sldChg chg="modSp">
        <pc:chgData name="Michael Posner" userId="e401e998-08f8-4c5f-9c96-07aa887ae3c8" providerId="ADAL" clId="{CA959FA1-4178-464C-B2F9-211198668CAB}" dt="2021-09-09T18:48:04.003" v="31" actId="1076"/>
        <pc:sldMkLst>
          <pc:docMk/>
          <pc:sldMk cId="3291379565" sldId="457"/>
        </pc:sldMkLst>
      </pc:sldChg>
      <pc:sldChg chg="modSp">
        <pc:chgData name="Michael Posner" userId="e401e998-08f8-4c5f-9c96-07aa887ae3c8" providerId="ADAL" clId="{CA959FA1-4178-464C-B2F9-211198668CAB}" dt="2021-09-09T18:48:12.190" v="34" actId="1035"/>
        <pc:sldMkLst>
          <pc:docMk/>
          <pc:sldMk cId="1451021292" sldId="458"/>
        </pc:sldMkLst>
      </pc:sldChg>
      <pc:sldChg chg="modSp">
        <pc:chgData name="Michael Posner" userId="e401e998-08f8-4c5f-9c96-07aa887ae3c8" providerId="ADAL" clId="{CA959FA1-4178-464C-B2F9-211198668CAB}" dt="2021-09-09T18:46:45.521" v="20" actId="1076"/>
        <pc:sldMkLst>
          <pc:docMk/>
          <pc:sldMk cId="1302244821" sldId="567"/>
        </pc:sldMkLst>
      </pc:sldChg>
      <pc:sldChg chg="del">
        <pc:chgData name="Michael Posner" userId="e401e998-08f8-4c5f-9c96-07aa887ae3c8" providerId="ADAL" clId="{CA959FA1-4178-464C-B2F9-211198668CAB}" dt="2021-09-09T18:28:14.106" v="0" actId="47"/>
        <pc:sldMkLst>
          <pc:docMk/>
          <pc:sldMk cId="1049869157" sldId="572"/>
        </pc:sldMkLst>
      </pc:sldChg>
      <pc:sldChg chg="del">
        <pc:chgData name="Michael Posner" userId="e401e998-08f8-4c5f-9c96-07aa887ae3c8" providerId="ADAL" clId="{CA959FA1-4178-464C-B2F9-211198668CAB}" dt="2021-09-09T18:48:15.622" v="35" actId="47"/>
        <pc:sldMkLst>
          <pc:docMk/>
          <pc:sldMk cId="1347752266" sldId="573"/>
        </pc:sldMkLst>
      </pc:sldChg>
      <pc:sldChg chg="add del">
        <pc:chgData name="Michael Posner" userId="e401e998-08f8-4c5f-9c96-07aa887ae3c8" providerId="ADAL" clId="{CA959FA1-4178-464C-B2F9-211198668CAB}" dt="2021-09-09T18:41:45.063" v="7" actId="2696"/>
        <pc:sldMkLst>
          <pc:docMk/>
          <pc:sldMk cId="761292727" sldId="576"/>
        </pc:sldMkLst>
      </pc:sldChg>
      <pc:sldMasterChg chg="delSldLayout">
        <pc:chgData name="Michael Posner" userId="e401e998-08f8-4c5f-9c96-07aa887ae3c8" providerId="ADAL" clId="{CA959FA1-4178-464C-B2F9-211198668CAB}" dt="2021-09-09T18:43:05.585" v="9" actId="2696"/>
        <pc:sldMasterMkLst>
          <pc:docMk/>
          <pc:sldMasterMk cId="4185006246" sldId="2147483816"/>
        </pc:sldMasterMkLst>
        <pc:sldLayoutChg chg="del">
          <pc:chgData name="Michael Posner" userId="e401e998-08f8-4c5f-9c96-07aa887ae3c8" providerId="ADAL" clId="{CA959FA1-4178-464C-B2F9-211198668CAB}" dt="2021-09-09T18:43:05.585" v="9" actId="2696"/>
          <pc:sldLayoutMkLst>
            <pc:docMk/>
            <pc:sldMasterMk cId="4185006246" sldId="2147483816"/>
            <pc:sldLayoutMk cId="2715070068" sldId="2147483829"/>
          </pc:sldLayoutMkLst>
        </pc:sldLayoutChg>
      </pc:sldMasterChg>
    </pc:docChg>
  </pc:docChgLst>
  <pc:docChgLst>
    <pc:chgData name="Michael Posner" userId="e401e998-08f8-4c5f-9c96-07aa887ae3c8" providerId="ADAL" clId="{F80A5B2A-1318-43AE-B5BD-2DA17DC193F5}"/>
    <pc:docChg chg="undo redo custSel addSld delSld modSld sldOrd">
      <pc:chgData name="Michael Posner" userId="e401e998-08f8-4c5f-9c96-07aa887ae3c8" providerId="ADAL" clId="{F80A5B2A-1318-43AE-B5BD-2DA17DC193F5}" dt="2021-02-25T01:10:57.981" v="869" actId="20577"/>
      <pc:docMkLst>
        <pc:docMk/>
      </pc:docMkLst>
      <pc:sldChg chg="modSp modAnim">
        <pc:chgData name="Michael Posner" userId="e401e998-08f8-4c5f-9c96-07aa887ae3c8" providerId="ADAL" clId="{F80A5B2A-1318-43AE-B5BD-2DA17DC193F5}" dt="2021-02-25T00:35:46.538" v="850" actId="20577"/>
        <pc:sldMkLst>
          <pc:docMk/>
          <pc:sldMk cId="814029693" sldId="400"/>
        </pc:sldMkLst>
      </pc:sldChg>
      <pc:sldChg chg="modSp">
        <pc:chgData name="Michael Posner" userId="e401e998-08f8-4c5f-9c96-07aa887ae3c8" providerId="ADAL" clId="{F80A5B2A-1318-43AE-B5BD-2DA17DC193F5}" dt="2021-02-25T00:04:22.648" v="714" actId="404"/>
        <pc:sldMkLst>
          <pc:docMk/>
          <pc:sldMk cId="1060819868" sldId="401"/>
        </pc:sldMkLst>
      </pc:sldChg>
      <pc:sldChg chg="modSp">
        <pc:chgData name="Michael Posner" userId="e401e998-08f8-4c5f-9c96-07aa887ae3c8" providerId="ADAL" clId="{F80A5B2A-1318-43AE-B5BD-2DA17DC193F5}" dt="2021-02-25T00:14:11.380" v="766" actId="255"/>
        <pc:sldMkLst>
          <pc:docMk/>
          <pc:sldMk cId="2559275816" sldId="421"/>
        </pc:sldMkLst>
      </pc:sldChg>
      <pc:sldChg chg="modSp">
        <pc:chgData name="Michael Posner" userId="e401e998-08f8-4c5f-9c96-07aa887ae3c8" providerId="ADAL" clId="{F80A5B2A-1318-43AE-B5BD-2DA17DC193F5}" dt="2021-02-25T00:35:50.692" v="852" actId="1076"/>
        <pc:sldMkLst>
          <pc:docMk/>
          <pc:sldMk cId="1582310911" sldId="422"/>
        </pc:sldMkLst>
      </pc:sldChg>
      <pc:sldChg chg="modSp">
        <pc:chgData name="Michael Posner" userId="e401e998-08f8-4c5f-9c96-07aa887ae3c8" providerId="ADAL" clId="{F80A5B2A-1318-43AE-B5BD-2DA17DC193F5}" dt="2021-02-25T00:43:18.892" v="853" actId="1076"/>
        <pc:sldMkLst>
          <pc:docMk/>
          <pc:sldMk cId="492233578" sldId="430"/>
        </pc:sldMkLst>
      </pc:sldChg>
      <pc:sldChg chg="modSp">
        <pc:chgData name="Michael Posner" userId="e401e998-08f8-4c5f-9c96-07aa887ae3c8" providerId="ADAL" clId="{F80A5B2A-1318-43AE-B5BD-2DA17DC193F5}" dt="2021-02-25T00:44:05.590" v="858" actId="1036"/>
        <pc:sldMkLst>
          <pc:docMk/>
          <pc:sldMk cId="1106207955" sldId="431"/>
        </pc:sldMkLst>
      </pc:sldChg>
      <pc:sldChg chg="modSp">
        <pc:chgData name="Michael Posner" userId="e401e998-08f8-4c5f-9c96-07aa887ae3c8" providerId="ADAL" clId="{F80A5B2A-1318-43AE-B5BD-2DA17DC193F5}" dt="2021-02-25T00:56:08.307" v="862" actId="1036"/>
        <pc:sldMkLst>
          <pc:docMk/>
          <pc:sldMk cId="2905075593" sldId="456"/>
        </pc:sldMkLst>
      </pc:sldChg>
      <pc:sldChg chg="modSp">
        <pc:chgData name="Michael Posner" userId="e401e998-08f8-4c5f-9c96-07aa887ae3c8" providerId="ADAL" clId="{F80A5B2A-1318-43AE-B5BD-2DA17DC193F5}" dt="2021-02-25T00:56:16.401" v="863" actId="1076"/>
        <pc:sldMkLst>
          <pc:docMk/>
          <pc:sldMk cId="3291379565" sldId="457"/>
        </pc:sldMkLst>
      </pc:sldChg>
      <pc:sldChg chg="modSp">
        <pc:chgData name="Michael Posner" userId="e401e998-08f8-4c5f-9c96-07aa887ae3c8" providerId="ADAL" clId="{F80A5B2A-1318-43AE-B5BD-2DA17DC193F5}" dt="2021-02-25T00:56:28.656" v="864" actId="1076"/>
        <pc:sldMkLst>
          <pc:docMk/>
          <pc:sldMk cId="1451021292" sldId="458"/>
        </pc:sldMkLst>
      </pc:sldChg>
      <pc:sldChg chg="modSp">
        <pc:chgData name="Michael Posner" userId="e401e998-08f8-4c5f-9c96-07aa887ae3c8" providerId="ADAL" clId="{F80A5B2A-1318-43AE-B5BD-2DA17DC193F5}" dt="2021-02-24T21:11:46.826" v="405" actId="20577"/>
        <pc:sldMkLst>
          <pc:docMk/>
          <pc:sldMk cId="444391329" sldId="487"/>
        </pc:sldMkLst>
      </pc:sldChg>
      <pc:sldChg chg="modSp">
        <pc:chgData name="Michael Posner" userId="e401e998-08f8-4c5f-9c96-07aa887ae3c8" providerId="ADAL" clId="{F80A5B2A-1318-43AE-B5BD-2DA17DC193F5}" dt="2021-02-25T00:08:12.786" v="763" actId="20577"/>
        <pc:sldMkLst>
          <pc:docMk/>
          <pc:sldMk cId="2584902781" sldId="490"/>
        </pc:sldMkLst>
      </pc:sldChg>
      <pc:sldChg chg="modSp">
        <pc:chgData name="Michael Posner" userId="e401e998-08f8-4c5f-9c96-07aa887ae3c8" providerId="ADAL" clId="{F80A5B2A-1318-43AE-B5BD-2DA17DC193F5}" dt="2021-02-25T00:16:04.542" v="775" actId="20577"/>
        <pc:sldMkLst>
          <pc:docMk/>
          <pc:sldMk cId="59891872" sldId="491"/>
        </pc:sldMkLst>
      </pc:sldChg>
      <pc:sldChg chg="modSp">
        <pc:chgData name="Michael Posner" userId="e401e998-08f8-4c5f-9c96-07aa887ae3c8" providerId="ADAL" clId="{F80A5B2A-1318-43AE-B5BD-2DA17DC193F5}" dt="2021-02-25T00:01:11.376" v="713" actId="404"/>
        <pc:sldMkLst>
          <pc:docMk/>
          <pc:sldMk cId="3427247305" sldId="557"/>
        </pc:sldMkLst>
      </pc:sldChg>
      <pc:sldChg chg="modSp">
        <pc:chgData name="Michael Posner" userId="e401e998-08f8-4c5f-9c96-07aa887ae3c8" providerId="ADAL" clId="{F80A5B2A-1318-43AE-B5BD-2DA17DC193F5}" dt="2021-02-25T00:47:17.751" v="859" actId="1076"/>
        <pc:sldMkLst>
          <pc:docMk/>
          <pc:sldMk cId="1302244821" sldId="567"/>
        </pc:sldMkLst>
      </pc:sldChg>
      <pc:sldChg chg="modSp new add ord modAnim">
        <pc:chgData name="Michael Posner" userId="e401e998-08f8-4c5f-9c96-07aa887ae3c8" providerId="ADAL" clId="{F80A5B2A-1318-43AE-B5BD-2DA17DC193F5}" dt="2021-02-24T23:11:53.607" v="712"/>
        <pc:sldMkLst>
          <pc:docMk/>
          <pc:sldMk cId="1049869157" sldId="572"/>
        </pc:sldMkLst>
      </pc:sldChg>
      <pc:sldChg chg="add del mod modTransition modShow modNotesTx">
        <pc:chgData name="Michael Posner" userId="e401e998-08f8-4c5f-9c96-07aa887ae3c8" providerId="ADAL" clId="{F80A5B2A-1318-43AE-B5BD-2DA17DC193F5}" dt="2021-02-24T20:43:26.789" v="387" actId="5793"/>
        <pc:sldMkLst>
          <pc:docMk/>
          <pc:sldMk cId="1347752266" sldId="573"/>
        </pc:sldMkLst>
      </pc:sldChg>
      <pc:sldChg chg="addSp delSp modSp add modNotes">
        <pc:chgData name="Michael Posner" userId="e401e998-08f8-4c5f-9c96-07aa887ae3c8" providerId="ADAL" clId="{F80A5B2A-1318-43AE-B5BD-2DA17DC193F5}" dt="2021-02-24T20:50:05.380" v="396"/>
        <pc:sldMkLst>
          <pc:docMk/>
          <pc:sldMk cId="762665025" sldId="574"/>
        </pc:sldMkLst>
      </pc:sldChg>
      <pc:sldChg chg="addSp modSp add modNotes">
        <pc:chgData name="Michael Posner" userId="e401e998-08f8-4c5f-9c96-07aa887ae3c8" providerId="ADAL" clId="{F80A5B2A-1318-43AE-B5BD-2DA17DC193F5}" dt="2021-02-25T01:10:57.981" v="869" actId="20577"/>
        <pc:sldMkLst>
          <pc:docMk/>
          <pc:sldMk cId="2511287811" sldId="575"/>
        </pc:sldMkLst>
      </pc:sldChg>
    </pc:docChg>
  </pc:docChgLst>
  <pc:docChgLst>
    <pc:chgData name="Michael Posner" userId="e401e998-08f8-4c5f-9c96-07aa887ae3c8" providerId="ADAL" clId="{34F49C6F-B8EC-4549-A325-BD049DE7EA39}"/>
    <pc:docChg chg="undo redo custSel modSld modNotesMaster modHandout">
      <pc:chgData name="Michael Posner" userId="e401e998-08f8-4c5f-9c96-07aa887ae3c8" providerId="ADAL" clId="{34F49C6F-B8EC-4549-A325-BD049DE7EA39}" dt="2021-09-22T23:25:15.578" v="943" actId="1076"/>
      <pc:docMkLst>
        <pc:docMk/>
      </pc:docMkLst>
      <pc:sldChg chg="modNotes">
        <pc:chgData name="Michael Posner" userId="e401e998-08f8-4c5f-9c96-07aa887ae3c8" providerId="ADAL" clId="{34F49C6F-B8EC-4549-A325-BD049DE7EA39}" dt="2021-09-09T19:05:28.781" v="0"/>
        <pc:sldMkLst>
          <pc:docMk/>
          <pc:sldMk cId="1103906224" sldId="437"/>
        </pc:sldMkLst>
      </pc:sldChg>
      <pc:sldChg chg="modNotes">
        <pc:chgData name="Michael Posner" userId="e401e998-08f8-4c5f-9c96-07aa887ae3c8" providerId="ADAL" clId="{34F49C6F-B8EC-4549-A325-BD049DE7EA39}" dt="2021-09-09T19:05:28.781" v="0"/>
        <pc:sldMkLst>
          <pc:docMk/>
          <pc:sldMk cId="2962830016" sldId="476"/>
        </pc:sldMkLst>
      </pc:sldChg>
      <pc:sldChg chg="modNotes">
        <pc:chgData name="Michael Posner" userId="e401e998-08f8-4c5f-9c96-07aa887ae3c8" providerId="ADAL" clId="{34F49C6F-B8EC-4549-A325-BD049DE7EA39}" dt="2021-09-09T19:05:28.781" v="0"/>
        <pc:sldMkLst>
          <pc:docMk/>
          <pc:sldMk cId="1010640436" sldId="492"/>
        </pc:sldMkLst>
      </pc:sldChg>
      <pc:sldChg chg="modSp modAnim">
        <pc:chgData name="Michael Posner" userId="e401e998-08f8-4c5f-9c96-07aa887ae3c8" providerId="ADAL" clId="{34F49C6F-B8EC-4549-A325-BD049DE7EA39}" dt="2021-09-22T23:01:37.245" v="942" actId="20577"/>
        <pc:sldMkLst>
          <pc:docMk/>
          <pc:sldMk cId="1147255903" sldId="494"/>
        </pc:sldMkLst>
      </pc:sldChg>
      <pc:sldChg chg="addSp modSp mod modAnim">
        <pc:chgData name="Michael Posner" userId="e401e998-08f8-4c5f-9c96-07aa887ae3c8" providerId="ADAL" clId="{34F49C6F-B8EC-4549-A325-BD049DE7EA39}" dt="2021-09-22T21:39:33.277" v="938" actId="20577"/>
        <pc:sldMkLst>
          <pc:docMk/>
          <pc:sldMk cId="1460664138" sldId="501"/>
        </pc:sldMkLst>
      </pc:sldChg>
      <pc:sldChg chg="modNotes">
        <pc:chgData name="Michael Posner" userId="e401e998-08f8-4c5f-9c96-07aa887ae3c8" providerId="ADAL" clId="{34F49C6F-B8EC-4549-A325-BD049DE7EA39}" dt="2021-09-09T19:05:28.781" v="0"/>
        <pc:sldMkLst>
          <pc:docMk/>
          <pc:sldMk cId="2850478842" sldId="561"/>
        </pc:sldMkLst>
      </pc:sldChg>
      <pc:sldChg chg="modSp mod modNotes">
        <pc:chgData name="Michael Posner" userId="e401e998-08f8-4c5f-9c96-07aa887ae3c8" providerId="ADAL" clId="{34F49C6F-B8EC-4549-A325-BD049DE7EA39}" dt="2021-09-22T23:25:15.578" v="943" actId="1076"/>
        <pc:sldMkLst>
          <pc:docMk/>
          <pc:sldMk cId="762665025" sldId="574"/>
        </pc:sldMkLst>
      </pc:sldChg>
      <pc:sldChg chg="modNotes">
        <pc:chgData name="Michael Posner" userId="e401e998-08f8-4c5f-9c96-07aa887ae3c8" providerId="ADAL" clId="{34F49C6F-B8EC-4549-A325-BD049DE7EA39}" dt="2021-09-09T19:05:28.781" v="0"/>
        <pc:sldMkLst>
          <pc:docMk/>
          <pc:sldMk cId="2511287811" sldId="575"/>
        </pc:sldMkLst>
      </pc:sldChg>
    </pc:docChg>
  </pc:docChgLst>
  <pc:docChgLst>
    <pc:chgData name="Michael Posner" userId="e401e998-08f8-4c5f-9c96-07aa887ae3c8" providerId="ADAL" clId="{8DCBF23B-FBD9-4661-AE6D-02BB43967F3C}"/>
    <pc:docChg chg="modSld modNotesMaster modHandout">
      <pc:chgData name="Michael Posner" userId="e401e998-08f8-4c5f-9c96-07aa887ae3c8" providerId="ADAL" clId="{8DCBF23B-FBD9-4661-AE6D-02BB43967F3C}" dt="2024-08-27T21:29:12.814" v="0"/>
      <pc:docMkLst>
        <pc:docMk/>
      </pc:docMkLst>
      <pc:sldChg chg="modNotes">
        <pc:chgData name="Michael Posner" userId="e401e998-08f8-4c5f-9c96-07aa887ae3c8" providerId="ADAL" clId="{8DCBF23B-FBD9-4661-AE6D-02BB43967F3C}" dt="2024-08-27T21:29:12.814" v="0"/>
        <pc:sldMkLst>
          <pc:docMk/>
          <pc:sldMk cId="1103906224" sldId="437"/>
        </pc:sldMkLst>
      </pc:sldChg>
      <pc:sldChg chg="modNotes">
        <pc:chgData name="Michael Posner" userId="e401e998-08f8-4c5f-9c96-07aa887ae3c8" providerId="ADAL" clId="{8DCBF23B-FBD9-4661-AE6D-02BB43967F3C}" dt="2024-08-27T21:29:12.814" v="0"/>
        <pc:sldMkLst>
          <pc:docMk/>
          <pc:sldMk cId="2962830016" sldId="476"/>
        </pc:sldMkLst>
      </pc:sldChg>
      <pc:sldChg chg="modNotes">
        <pc:chgData name="Michael Posner" userId="e401e998-08f8-4c5f-9c96-07aa887ae3c8" providerId="ADAL" clId="{8DCBF23B-FBD9-4661-AE6D-02BB43967F3C}" dt="2024-08-27T21:29:12.814" v="0"/>
        <pc:sldMkLst>
          <pc:docMk/>
          <pc:sldMk cId="1010640436" sldId="492"/>
        </pc:sldMkLst>
      </pc:sldChg>
      <pc:sldChg chg="modNotes">
        <pc:chgData name="Michael Posner" userId="e401e998-08f8-4c5f-9c96-07aa887ae3c8" providerId="ADAL" clId="{8DCBF23B-FBD9-4661-AE6D-02BB43967F3C}" dt="2024-08-27T21:29:12.814" v="0"/>
        <pc:sldMkLst>
          <pc:docMk/>
          <pc:sldMk cId="2850478842" sldId="561"/>
        </pc:sldMkLst>
      </pc:sldChg>
      <pc:sldChg chg="modNotes">
        <pc:chgData name="Michael Posner" userId="e401e998-08f8-4c5f-9c96-07aa887ae3c8" providerId="ADAL" clId="{8DCBF23B-FBD9-4661-AE6D-02BB43967F3C}" dt="2024-08-27T21:29:12.814" v="0"/>
        <pc:sldMkLst>
          <pc:docMk/>
          <pc:sldMk cId="762665025" sldId="574"/>
        </pc:sldMkLst>
      </pc:sldChg>
      <pc:sldChg chg="modNotes">
        <pc:chgData name="Michael Posner" userId="e401e998-08f8-4c5f-9c96-07aa887ae3c8" providerId="ADAL" clId="{8DCBF23B-FBD9-4661-AE6D-02BB43967F3C}" dt="2024-08-27T21:29:12.814" v="0"/>
        <pc:sldMkLst>
          <pc:docMk/>
          <pc:sldMk cId="2511287811" sldId="575"/>
        </pc:sldMkLst>
      </pc:sldChg>
    </pc:docChg>
  </pc:docChgLst>
  <pc:docChgLst>
    <pc:chgData name="Michael Posner" userId="e401e998-08f8-4c5f-9c96-07aa887ae3c8" providerId="ADAL" clId="{9CB354CA-01A3-4566-94B1-B934D1E0767A}"/>
    <pc:docChg chg="undo custSel addSld delSld modSld sldOrd modNotesMaster modHandout">
      <pc:chgData name="Michael Posner" userId="e401e998-08f8-4c5f-9c96-07aa887ae3c8" providerId="ADAL" clId="{9CB354CA-01A3-4566-94B1-B934D1E0767A}" dt="2021-02-22T21:41:22.025" v="3929" actId="20577"/>
      <pc:docMkLst>
        <pc:docMk/>
      </pc:docMkLst>
      <pc:sldChg chg="modSp mod modAnim">
        <pc:chgData name="Michael Posner" userId="e401e998-08f8-4c5f-9c96-07aa887ae3c8" providerId="ADAL" clId="{9CB354CA-01A3-4566-94B1-B934D1E0767A}" dt="2021-02-22T18:14:10.676" v="2995" actId="14100"/>
        <pc:sldMkLst>
          <pc:docMk/>
          <pc:sldMk cId="814029693" sldId="400"/>
        </pc:sldMkLst>
      </pc:sldChg>
      <pc:sldChg chg="modSp mod modAnim">
        <pc:chgData name="Michael Posner" userId="e401e998-08f8-4c5f-9c96-07aa887ae3c8" providerId="ADAL" clId="{9CB354CA-01A3-4566-94B1-B934D1E0767A}" dt="2021-02-22T21:34:49.147" v="3837" actId="1036"/>
        <pc:sldMkLst>
          <pc:docMk/>
          <pc:sldMk cId="1060819868" sldId="401"/>
        </pc:sldMkLst>
      </pc:sldChg>
      <pc:sldChg chg="modSp modAnim">
        <pc:chgData name="Michael Posner" userId="e401e998-08f8-4c5f-9c96-07aa887ae3c8" providerId="ADAL" clId="{9CB354CA-01A3-4566-94B1-B934D1E0767A}" dt="2021-02-22T18:21:57.554" v="3047" actId="1035"/>
        <pc:sldMkLst>
          <pc:docMk/>
          <pc:sldMk cId="2559275816" sldId="421"/>
        </pc:sldMkLst>
      </pc:sldChg>
      <pc:sldChg chg="modAnim">
        <pc:chgData name="Michael Posner" userId="e401e998-08f8-4c5f-9c96-07aa887ae3c8" providerId="ADAL" clId="{9CB354CA-01A3-4566-94B1-B934D1E0767A}" dt="2021-02-22T18:21:21.144" v="3019"/>
        <pc:sldMkLst>
          <pc:docMk/>
          <pc:sldMk cId="1582310911" sldId="422"/>
        </pc:sldMkLst>
      </pc:sldChg>
      <pc:sldChg chg="add del mod modShow">
        <pc:chgData name="Michael Posner" userId="e401e998-08f8-4c5f-9c96-07aa887ae3c8" providerId="ADAL" clId="{9CB354CA-01A3-4566-94B1-B934D1E0767A}" dt="2021-02-22T21:40:03.753" v="3927" actId="729"/>
        <pc:sldMkLst>
          <pc:docMk/>
          <pc:sldMk cId="3845560950" sldId="423"/>
        </pc:sldMkLst>
      </pc:sldChg>
      <pc:sldChg chg="add del mod modShow">
        <pc:chgData name="Michael Posner" userId="e401e998-08f8-4c5f-9c96-07aa887ae3c8" providerId="ADAL" clId="{9CB354CA-01A3-4566-94B1-B934D1E0767A}" dt="2021-02-22T21:40:03.753" v="3927" actId="729"/>
        <pc:sldMkLst>
          <pc:docMk/>
          <pc:sldMk cId="2840777585" sldId="424"/>
        </pc:sldMkLst>
      </pc:sldChg>
      <pc:sldChg chg="modSp mod">
        <pc:chgData name="Michael Posner" userId="e401e998-08f8-4c5f-9c96-07aa887ae3c8" providerId="ADAL" clId="{9CB354CA-01A3-4566-94B1-B934D1E0767A}" dt="2021-02-22T18:23:47.913" v="3086" actId="404"/>
        <pc:sldMkLst>
          <pc:docMk/>
          <pc:sldMk cId="3661877254" sldId="429"/>
        </pc:sldMkLst>
      </pc:sldChg>
      <pc:sldChg chg="addSp delSp modSp">
        <pc:chgData name="Michael Posner" userId="e401e998-08f8-4c5f-9c96-07aa887ae3c8" providerId="ADAL" clId="{9CB354CA-01A3-4566-94B1-B934D1E0767A}" dt="2021-02-22T18:24:07.696" v="3089" actId="478"/>
        <pc:sldMkLst>
          <pc:docMk/>
          <pc:sldMk cId="492233578" sldId="430"/>
        </pc:sldMkLst>
      </pc:sldChg>
      <pc:sldChg chg="addSp delSp modSp">
        <pc:chgData name="Michael Posner" userId="e401e998-08f8-4c5f-9c96-07aa887ae3c8" providerId="ADAL" clId="{9CB354CA-01A3-4566-94B1-B934D1E0767A}" dt="2021-02-22T18:24:14.492" v="3092"/>
        <pc:sldMkLst>
          <pc:docMk/>
          <pc:sldMk cId="1106207955" sldId="431"/>
        </pc:sldMkLst>
      </pc:sldChg>
      <pc:sldChg chg="modNotes">
        <pc:chgData name="Michael Posner" userId="e401e998-08f8-4c5f-9c96-07aa887ae3c8" providerId="ADAL" clId="{9CB354CA-01A3-4566-94B1-B934D1E0767A}" dt="2021-02-15T17:10:38.163" v="3"/>
        <pc:sldMkLst>
          <pc:docMk/>
          <pc:sldMk cId="1103906224" sldId="437"/>
        </pc:sldMkLst>
      </pc:sldChg>
      <pc:sldChg chg="modSp">
        <pc:chgData name="Michael Posner" userId="e401e998-08f8-4c5f-9c96-07aa887ae3c8" providerId="ADAL" clId="{9CB354CA-01A3-4566-94B1-B934D1E0767A}" dt="2021-02-22T18:22:28.251" v="3056" actId="14100"/>
        <pc:sldMkLst>
          <pc:docMk/>
          <pc:sldMk cId="2217665268" sldId="438"/>
        </pc:sldMkLst>
      </pc:sldChg>
      <pc:sldChg chg="modSp mod">
        <pc:chgData name="Michael Posner" userId="e401e998-08f8-4c5f-9c96-07aa887ae3c8" providerId="ADAL" clId="{9CB354CA-01A3-4566-94B1-B934D1E0767A}" dt="2021-02-22T21:36:40.568" v="3876" actId="207"/>
        <pc:sldMkLst>
          <pc:docMk/>
          <pc:sldMk cId="3870261636" sldId="443"/>
        </pc:sldMkLst>
      </pc:sldChg>
      <pc:sldChg chg="modSp mod modShow">
        <pc:chgData name="Michael Posner" userId="e401e998-08f8-4c5f-9c96-07aa887ae3c8" providerId="ADAL" clId="{9CB354CA-01A3-4566-94B1-B934D1E0767A}" dt="2021-02-22T21:32:05.171" v="3834"/>
        <pc:sldMkLst>
          <pc:docMk/>
          <pc:sldMk cId="1387368526" sldId="460"/>
        </pc:sldMkLst>
      </pc:sldChg>
      <pc:sldChg chg="modNotes">
        <pc:chgData name="Michael Posner" userId="e401e998-08f8-4c5f-9c96-07aa887ae3c8" providerId="ADAL" clId="{9CB354CA-01A3-4566-94B1-B934D1E0767A}" dt="2021-02-15T17:10:38.163" v="3"/>
        <pc:sldMkLst>
          <pc:docMk/>
          <pc:sldMk cId="2962830016" sldId="476"/>
        </pc:sldMkLst>
      </pc:sldChg>
      <pc:sldChg chg="modSp mod">
        <pc:chgData name="Michael Posner" userId="e401e998-08f8-4c5f-9c96-07aa887ae3c8" providerId="ADAL" clId="{9CB354CA-01A3-4566-94B1-B934D1E0767A}" dt="2021-02-22T21:41:22.025" v="3929" actId="20577"/>
        <pc:sldMkLst>
          <pc:docMk/>
          <pc:sldMk cId="444391329" sldId="487"/>
        </pc:sldMkLst>
      </pc:sldChg>
      <pc:sldChg chg="add">
        <pc:chgData name="Michael Posner" userId="e401e998-08f8-4c5f-9c96-07aa887ae3c8" providerId="ADAL" clId="{9CB354CA-01A3-4566-94B1-B934D1E0767A}" dt="2021-02-22T17:58:11.152" v="1892"/>
        <pc:sldMkLst>
          <pc:docMk/>
          <pc:sldMk cId="425330911" sldId="489"/>
        </pc:sldMkLst>
      </pc:sldChg>
      <pc:sldChg chg="add">
        <pc:chgData name="Michael Posner" userId="e401e998-08f8-4c5f-9c96-07aa887ae3c8" providerId="ADAL" clId="{9CB354CA-01A3-4566-94B1-B934D1E0767A}" dt="2021-02-22T17:58:11.152" v="1892"/>
        <pc:sldMkLst>
          <pc:docMk/>
          <pc:sldMk cId="2584902781" sldId="490"/>
        </pc:sldMkLst>
      </pc:sldChg>
      <pc:sldChg chg="modSp mod ord">
        <pc:chgData name="Michael Posner" userId="e401e998-08f8-4c5f-9c96-07aa887ae3c8" providerId="ADAL" clId="{9CB354CA-01A3-4566-94B1-B934D1E0767A}" dt="2021-02-22T21:35:43.487" v="3873" actId="1036"/>
        <pc:sldMkLst>
          <pc:docMk/>
          <pc:sldMk cId="59891872" sldId="491"/>
        </pc:sldMkLst>
      </pc:sldChg>
      <pc:sldChg chg="modNotes">
        <pc:chgData name="Michael Posner" userId="e401e998-08f8-4c5f-9c96-07aa887ae3c8" providerId="ADAL" clId="{9CB354CA-01A3-4566-94B1-B934D1E0767A}" dt="2021-02-15T17:10:38.163" v="3"/>
        <pc:sldMkLst>
          <pc:docMk/>
          <pc:sldMk cId="1010640436" sldId="492"/>
        </pc:sldMkLst>
      </pc:sldChg>
      <pc:sldChg chg="modSp mod modAnim">
        <pc:chgData name="Michael Posner" userId="e401e998-08f8-4c5f-9c96-07aa887ae3c8" providerId="ADAL" clId="{9CB354CA-01A3-4566-94B1-B934D1E0767A}" dt="2021-02-22T18:05:34.429" v="2331" actId="20577"/>
        <pc:sldMkLst>
          <pc:docMk/>
          <pc:sldMk cId="2333595830" sldId="493"/>
        </pc:sldMkLst>
      </pc:sldChg>
      <pc:sldChg chg="modSp mod modAnim">
        <pc:chgData name="Michael Posner" userId="e401e998-08f8-4c5f-9c96-07aa887ae3c8" providerId="ADAL" clId="{9CB354CA-01A3-4566-94B1-B934D1E0767A}" dt="2021-02-22T18:06:53.066" v="2452"/>
        <pc:sldMkLst>
          <pc:docMk/>
          <pc:sldMk cId="1147255903" sldId="494"/>
        </pc:sldMkLst>
      </pc:sldChg>
      <pc:sldChg chg="modSp mod modAnim">
        <pc:chgData name="Michael Posner" userId="e401e998-08f8-4c5f-9c96-07aa887ae3c8" providerId="ADAL" clId="{9CB354CA-01A3-4566-94B1-B934D1E0767A}" dt="2021-02-22T18:07:08.313" v="2453"/>
        <pc:sldMkLst>
          <pc:docMk/>
          <pc:sldMk cId="243445003" sldId="495"/>
        </pc:sldMkLst>
      </pc:sldChg>
      <pc:sldChg chg="modSp add mod">
        <pc:chgData name="Michael Posner" userId="e401e998-08f8-4c5f-9c96-07aa887ae3c8" providerId="ADAL" clId="{9CB354CA-01A3-4566-94B1-B934D1E0767A}" dt="2021-02-22T18:00:15.929" v="1983" actId="113"/>
        <pc:sldMkLst>
          <pc:docMk/>
          <pc:sldMk cId="2907307607" sldId="553"/>
        </pc:sldMkLst>
      </pc:sldChg>
      <pc:sldChg chg="add">
        <pc:chgData name="Michael Posner" userId="e401e998-08f8-4c5f-9c96-07aa887ae3c8" providerId="ADAL" clId="{9CB354CA-01A3-4566-94B1-B934D1E0767A}" dt="2021-02-18T02:17:51.317" v="8"/>
        <pc:sldMkLst>
          <pc:docMk/>
          <pc:sldMk cId="1552951191" sldId="554"/>
        </pc:sldMkLst>
      </pc:sldChg>
      <pc:sldChg chg="modSp new mod ord">
        <pc:chgData name="Michael Posner" userId="e401e998-08f8-4c5f-9c96-07aa887ae3c8" providerId="ADAL" clId="{9CB354CA-01A3-4566-94B1-B934D1E0767A}" dt="2021-02-22T18:09:17.990" v="2601" actId="255"/>
        <pc:sldMkLst>
          <pc:docMk/>
          <pc:sldMk cId="3427247305" sldId="557"/>
        </pc:sldMkLst>
      </pc:sldChg>
      <pc:sldChg chg="addSp delSp modSp mod ord modNotesTx">
        <pc:chgData name="Michael Posner" userId="e401e998-08f8-4c5f-9c96-07aa887ae3c8" providerId="ADAL" clId="{9CB354CA-01A3-4566-94B1-B934D1E0767A}" dt="2021-02-22T21:30:13.057" v="3737"/>
        <pc:sldMkLst>
          <pc:docMk/>
          <pc:sldMk cId="2723896420" sldId="560"/>
        </pc:sldMkLst>
      </pc:sldChg>
      <pc:sldChg chg="addSp modSp add mod modNotes">
        <pc:chgData name="Michael Posner" userId="e401e998-08f8-4c5f-9c96-07aa887ae3c8" providerId="ADAL" clId="{9CB354CA-01A3-4566-94B1-B934D1E0767A}" dt="2021-02-22T21:30:13.057" v="3735"/>
        <pc:sldMkLst>
          <pc:docMk/>
          <pc:sldMk cId="2850478842" sldId="561"/>
        </pc:sldMkLst>
      </pc:sldChg>
      <pc:sldChg chg="addSp delSp modSp mod modAnim">
        <pc:chgData name="Michael Posner" userId="e401e998-08f8-4c5f-9c96-07aa887ae3c8" providerId="ADAL" clId="{9CB354CA-01A3-4566-94B1-B934D1E0767A}" dt="2021-02-22T18:29:09.274" v="3264"/>
        <pc:sldMkLst>
          <pc:docMk/>
          <pc:sldMk cId="2656314996" sldId="565"/>
        </pc:sldMkLst>
      </pc:sldChg>
      <pc:sldChg chg="addSp delSp modSp add mod delAnim modAnim">
        <pc:chgData name="Michael Posner" userId="e401e998-08f8-4c5f-9c96-07aa887ae3c8" providerId="ADAL" clId="{9CB354CA-01A3-4566-94B1-B934D1E0767A}" dt="2021-02-22T18:31:35.827" v="3296" actId="207"/>
        <pc:sldMkLst>
          <pc:docMk/>
          <pc:sldMk cId="1302244821" sldId="567"/>
        </pc:sldMkLst>
      </pc:sldChg>
      <pc:sldChg chg="addSp modSp new mod modAnim">
        <pc:chgData name="Michael Posner" userId="e401e998-08f8-4c5f-9c96-07aa887ae3c8" providerId="ADAL" clId="{9CB354CA-01A3-4566-94B1-B934D1E0767A}" dt="2021-02-22T18:35:41.699" v="3372"/>
        <pc:sldMkLst>
          <pc:docMk/>
          <pc:sldMk cId="3369631464" sldId="568"/>
        </pc:sldMkLst>
      </pc:sldChg>
      <pc:sldChg chg="addSp delSp modSp new mod modAnim">
        <pc:chgData name="Michael Posner" userId="e401e998-08f8-4c5f-9c96-07aa887ae3c8" providerId="ADAL" clId="{9CB354CA-01A3-4566-94B1-B934D1E0767A}" dt="2021-02-22T21:22:23.143" v="3506" actId="20577"/>
        <pc:sldMkLst>
          <pc:docMk/>
          <pc:sldMk cId="1105246626" sldId="569"/>
        </pc:sldMkLst>
      </pc:sldChg>
      <pc:sldChg chg="addSp delSp modSp new mod modAnim">
        <pc:chgData name="Michael Posner" userId="e401e998-08f8-4c5f-9c96-07aa887ae3c8" providerId="ADAL" clId="{9CB354CA-01A3-4566-94B1-B934D1E0767A}" dt="2021-02-22T21:37:44.553" v="3897" actId="20577"/>
        <pc:sldMkLst>
          <pc:docMk/>
          <pc:sldMk cId="707777021" sldId="570"/>
        </pc:sldMkLst>
      </pc:sldChg>
      <pc:sldChg chg="addSp delSp modSp add mod delAnim modAnim">
        <pc:chgData name="Michael Posner" userId="e401e998-08f8-4c5f-9c96-07aa887ae3c8" providerId="ADAL" clId="{9CB354CA-01A3-4566-94B1-B934D1E0767A}" dt="2021-02-22T21:37:51.339" v="3913" actId="20577"/>
        <pc:sldMkLst>
          <pc:docMk/>
          <pc:sldMk cId="2055125644" sldId="571"/>
        </pc:sldMkLst>
      </pc:sldChg>
      <pc:sldMasterChg chg="addSldLayout delSldLayout">
        <pc:chgData name="Michael Posner" userId="e401e998-08f8-4c5f-9c96-07aa887ae3c8" providerId="ADAL" clId="{9CB354CA-01A3-4566-94B1-B934D1E0767A}" dt="2021-02-22T21:35:57.927" v="3875" actId="47"/>
        <pc:sldMasterMkLst>
          <pc:docMk/>
          <pc:sldMasterMk cId="4185006246" sldId="2147483816"/>
        </pc:sldMasterMkLst>
        <pc:sldLayoutChg chg="add del">
          <pc:chgData name="Michael Posner" userId="e401e998-08f8-4c5f-9c96-07aa887ae3c8" providerId="ADAL" clId="{9CB354CA-01A3-4566-94B1-B934D1E0767A}" dt="2021-02-22T21:35:57.927" v="3875" actId="47"/>
          <pc:sldLayoutMkLst>
            <pc:docMk/>
            <pc:sldMasterMk cId="4185006246" sldId="2147483816"/>
            <pc:sldLayoutMk cId="2715070068" sldId="2147483829"/>
          </pc:sldLayoutMkLst>
        </pc:sldLayoutChg>
      </pc:sldMasterChg>
    </pc:docChg>
  </pc:docChgLst>
  <pc:docChgLst>
    <pc:chgData name="Kaitlyn Fitzgerald" userId="5f80a7dc-562f-4413-9d6e-37134f387a9f" providerId="ADAL" clId="{FC2319E2-36D7-52E6-A55A-33E60E1F0DB6}"/>
    <pc:docChg chg="undo custSel addSld delSld modSld sldOrd delMainMaster">
      <pc:chgData name="Kaitlyn Fitzgerald" userId="5f80a7dc-562f-4413-9d6e-37134f387a9f" providerId="ADAL" clId="{FC2319E2-36D7-52E6-A55A-33E60E1F0DB6}" dt="2025-09-24T19:28:30.362" v="2278" actId="170"/>
      <pc:docMkLst>
        <pc:docMk/>
      </pc:docMkLst>
      <pc:sldChg chg="del">
        <pc:chgData name="Kaitlyn Fitzgerald" userId="5f80a7dc-562f-4413-9d6e-37134f387a9f" providerId="ADAL" clId="{FC2319E2-36D7-52E6-A55A-33E60E1F0DB6}" dt="2025-09-24T13:34:51.465" v="951" actId="2696"/>
        <pc:sldMkLst>
          <pc:docMk/>
          <pc:sldMk cId="814029693" sldId="400"/>
        </pc:sldMkLst>
      </pc:sldChg>
      <pc:sldChg chg="modSp del">
        <pc:chgData name="Kaitlyn Fitzgerald" userId="5f80a7dc-562f-4413-9d6e-37134f387a9f" providerId="ADAL" clId="{FC2319E2-36D7-52E6-A55A-33E60E1F0DB6}" dt="2025-09-24T17:00:43.165" v="2131" actId="2696"/>
        <pc:sldMkLst>
          <pc:docMk/>
          <pc:sldMk cId="3864390207" sldId="410"/>
        </pc:sldMkLst>
        <pc:spChg chg="mod">
          <ac:chgData name="Kaitlyn Fitzgerald" userId="5f80a7dc-562f-4413-9d6e-37134f387a9f" providerId="ADAL" clId="{FC2319E2-36D7-52E6-A55A-33E60E1F0DB6}" dt="2025-09-24T12:02:13.910" v="225" actId="255"/>
          <ac:spMkLst>
            <pc:docMk/>
            <pc:sldMk cId="3864390207" sldId="410"/>
            <ac:spMk id="3" creationId="{00000000-0000-0000-0000-000000000000}"/>
          </ac:spMkLst>
        </pc:spChg>
      </pc:sldChg>
      <pc:sldChg chg="addSp delSp modSp del mod">
        <pc:chgData name="Kaitlyn Fitzgerald" userId="5f80a7dc-562f-4413-9d6e-37134f387a9f" providerId="ADAL" clId="{FC2319E2-36D7-52E6-A55A-33E60E1F0DB6}" dt="2025-09-24T12:48:59.362" v="642" actId="2696"/>
        <pc:sldMkLst>
          <pc:docMk/>
          <pc:sldMk cId="2559275816" sldId="421"/>
        </pc:sldMkLst>
        <pc:picChg chg="add del mod">
          <ac:chgData name="Kaitlyn Fitzgerald" userId="5f80a7dc-562f-4413-9d6e-37134f387a9f" providerId="ADAL" clId="{FC2319E2-36D7-52E6-A55A-33E60E1F0DB6}" dt="2025-09-24T12:45:40.754" v="614" actId="21"/>
          <ac:picMkLst>
            <pc:docMk/>
            <pc:sldMk cId="2559275816" sldId="421"/>
            <ac:picMk id="3" creationId="{DBFFEABC-246A-C28D-1EA0-9B61B8409221}"/>
          </ac:picMkLst>
        </pc:picChg>
      </pc:sldChg>
      <pc:sldChg chg="del">
        <pc:chgData name="Kaitlyn Fitzgerald" userId="5f80a7dc-562f-4413-9d6e-37134f387a9f" providerId="ADAL" clId="{FC2319E2-36D7-52E6-A55A-33E60E1F0DB6}" dt="2025-09-24T12:42:40.410" v="586" actId="2696"/>
        <pc:sldMkLst>
          <pc:docMk/>
          <pc:sldMk cId="1582310911" sldId="422"/>
        </pc:sldMkLst>
      </pc:sldChg>
      <pc:sldChg chg="del">
        <pc:chgData name="Kaitlyn Fitzgerald" userId="5f80a7dc-562f-4413-9d6e-37134f387a9f" providerId="ADAL" clId="{FC2319E2-36D7-52E6-A55A-33E60E1F0DB6}" dt="2025-09-24T13:35:02.516" v="952" actId="2696"/>
        <pc:sldMkLst>
          <pc:docMk/>
          <pc:sldMk cId="516178907" sldId="427"/>
        </pc:sldMkLst>
      </pc:sldChg>
      <pc:sldChg chg="del">
        <pc:chgData name="Kaitlyn Fitzgerald" userId="5f80a7dc-562f-4413-9d6e-37134f387a9f" providerId="ADAL" clId="{FC2319E2-36D7-52E6-A55A-33E60E1F0DB6}" dt="2025-09-24T13:35:36.142" v="953" actId="2696"/>
        <pc:sldMkLst>
          <pc:docMk/>
          <pc:sldMk cId="4256711483" sldId="428"/>
        </pc:sldMkLst>
      </pc:sldChg>
      <pc:sldChg chg="mod ord modShow">
        <pc:chgData name="Kaitlyn Fitzgerald" userId="5f80a7dc-562f-4413-9d6e-37134f387a9f" providerId="ADAL" clId="{FC2319E2-36D7-52E6-A55A-33E60E1F0DB6}" dt="2025-09-24T19:08:30.193" v="2253" actId="729"/>
        <pc:sldMkLst>
          <pc:docMk/>
          <pc:sldMk cId="3661877254" sldId="429"/>
        </pc:sldMkLst>
      </pc:sldChg>
      <pc:sldChg chg="del">
        <pc:chgData name="Kaitlyn Fitzgerald" userId="5f80a7dc-562f-4413-9d6e-37134f387a9f" providerId="ADAL" clId="{FC2319E2-36D7-52E6-A55A-33E60E1F0DB6}" dt="2025-09-24T19:03:31.959" v="2210" actId="2696"/>
        <pc:sldMkLst>
          <pc:docMk/>
          <pc:sldMk cId="492233578" sldId="430"/>
        </pc:sldMkLst>
      </pc:sldChg>
      <pc:sldChg chg="del">
        <pc:chgData name="Kaitlyn Fitzgerald" userId="5f80a7dc-562f-4413-9d6e-37134f387a9f" providerId="ADAL" clId="{FC2319E2-36D7-52E6-A55A-33E60E1F0DB6}" dt="2025-09-24T19:03:45.056" v="2211" actId="2696"/>
        <pc:sldMkLst>
          <pc:docMk/>
          <pc:sldMk cId="1106207955" sldId="431"/>
        </pc:sldMkLst>
      </pc:sldChg>
      <pc:sldChg chg="add del ord">
        <pc:chgData name="Kaitlyn Fitzgerald" userId="5f80a7dc-562f-4413-9d6e-37134f387a9f" providerId="ADAL" clId="{FC2319E2-36D7-52E6-A55A-33E60E1F0DB6}" dt="2025-09-24T13:07:12.411" v="846" actId="20578"/>
        <pc:sldMkLst>
          <pc:docMk/>
          <pc:sldMk cId="1103906224" sldId="437"/>
        </pc:sldMkLst>
      </pc:sldChg>
      <pc:sldChg chg="add del">
        <pc:chgData name="Kaitlyn Fitzgerald" userId="5f80a7dc-562f-4413-9d6e-37134f387a9f" providerId="ADAL" clId="{FC2319E2-36D7-52E6-A55A-33E60E1F0DB6}" dt="2025-09-24T13:07:07.187" v="844"/>
        <pc:sldMkLst>
          <pc:docMk/>
          <pc:sldMk cId="3202270147" sldId="437"/>
        </pc:sldMkLst>
      </pc:sldChg>
      <pc:sldChg chg="del">
        <pc:chgData name="Kaitlyn Fitzgerald" userId="5f80a7dc-562f-4413-9d6e-37134f387a9f" providerId="ADAL" clId="{FC2319E2-36D7-52E6-A55A-33E60E1F0DB6}" dt="2025-09-24T13:02:11.735" v="811" actId="2696"/>
        <pc:sldMkLst>
          <pc:docMk/>
          <pc:sldMk cId="2217665268" sldId="438"/>
        </pc:sldMkLst>
      </pc:sldChg>
      <pc:sldChg chg="addSp delSp modSp add mod">
        <pc:chgData name="Kaitlyn Fitzgerald" userId="5f80a7dc-562f-4413-9d6e-37134f387a9f" providerId="ADAL" clId="{FC2319E2-36D7-52E6-A55A-33E60E1F0DB6}" dt="2025-09-24T13:05:29.654" v="831" actId="207"/>
        <pc:sldMkLst>
          <pc:docMk/>
          <pc:sldMk cId="2462679480" sldId="438"/>
        </pc:sldMkLst>
        <pc:spChg chg="add mod">
          <ac:chgData name="Kaitlyn Fitzgerald" userId="5f80a7dc-562f-4413-9d6e-37134f387a9f" providerId="ADAL" clId="{FC2319E2-36D7-52E6-A55A-33E60E1F0DB6}" dt="2025-09-24T13:05:29.654" v="831" actId="207"/>
          <ac:spMkLst>
            <pc:docMk/>
            <pc:sldMk cId="2462679480" sldId="438"/>
            <ac:spMk id="5" creationId="{46D51C46-AF12-6417-6111-BBA7D3136578}"/>
          </ac:spMkLst>
        </pc:spChg>
        <pc:spChg chg="mod">
          <ac:chgData name="Kaitlyn Fitzgerald" userId="5f80a7dc-562f-4413-9d6e-37134f387a9f" providerId="ADAL" clId="{FC2319E2-36D7-52E6-A55A-33E60E1F0DB6}" dt="2025-09-24T13:03:08.725" v="820" actId="1076"/>
          <ac:spMkLst>
            <pc:docMk/>
            <pc:sldMk cId="2462679480" sldId="438"/>
            <ac:spMk id="76802" creationId="{00000000-0000-0000-0000-000000000000}"/>
          </ac:spMkLst>
        </pc:spChg>
        <pc:spChg chg="del mod">
          <ac:chgData name="Kaitlyn Fitzgerald" userId="5f80a7dc-562f-4413-9d6e-37134f387a9f" providerId="ADAL" clId="{FC2319E2-36D7-52E6-A55A-33E60E1F0DB6}" dt="2025-09-24T13:03:24.264" v="823" actId="478"/>
          <ac:spMkLst>
            <pc:docMk/>
            <pc:sldMk cId="2462679480" sldId="438"/>
            <ac:spMk id="76803" creationId="{00000000-0000-0000-0000-000000000000}"/>
          </ac:spMkLst>
        </pc:spChg>
        <pc:graphicFrameChg chg="mod modGraphic">
          <ac:chgData name="Kaitlyn Fitzgerald" userId="5f80a7dc-562f-4413-9d6e-37134f387a9f" providerId="ADAL" clId="{FC2319E2-36D7-52E6-A55A-33E60E1F0DB6}" dt="2025-09-24T13:05:10.343" v="827" actId="1076"/>
          <ac:graphicFrameMkLst>
            <pc:docMk/>
            <pc:sldMk cId="2462679480" sldId="438"/>
            <ac:graphicFrameMk id="618573" creationId="{00000000-0000-0000-0000-000000000000}"/>
          </ac:graphicFrameMkLst>
        </pc:graphicFrameChg>
        <pc:picChg chg="add mod">
          <ac:chgData name="Kaitlyn Fitzgerald" userId="5f80a7dc-562f-4413-9d6e-37134f387a9f" providerId="ADAL" clId="{FC2319E2-36D7-52E6-A55A-33E60E1F0DB6}" dt="2025-09-24T13:05:14.009" v="828" actId="1076"/>
          <ac:picMkLst>
            <pc:docMk/>
            <pc:sldMk cId="2462679480" sldId="438"/>
            <ac:picMk id="3" creationId="{DE3DD7C7-3FD0-C2EA-AC4E-F9EA1854A7CA}"/>
          </ac:picMkLst>
        </pc:picChg>
      </pc:sldChg>
      <pc:sldChg chg="del">
        <pc:chgData name="Kaitlyn Fitzgerald" userId="5f80a7dc-562f-4413-9d6e-37134f387a9f" providerId="ADAL" clId="{FC2319E2-36D7-52E6-A55A-33E60E1F0DB6}" dt="2025-09-24T13:09:18.774" v="856" actId="2696"/>
        <pc:sldMkLst>
          <pc:docMk/>
          <pc:sldMk cId="4153806320" sldId="439"/>
        </pc:sldMkLst>
      </pc:sldChg>
      <pc:sldChg chg="add del">
        <pc:chgData name="Kaitlyn Fitzgerald" userId="5f80a7dc-562f-4413-9d6e-37134f387a9f" providerId="ADAL" clId="{FC2319E2-36D7-52E6-A55A-33E60E1F0DB6}" dt="2025-09-24T15:19:23.494" v="1399" actId="2696"/>
        <pc:sldMkLst>
          <pc:docMk/>
          <pc:sldMk cId="420166292" sldId="448"/>
        </pc:sldMkLst>
      </pc:sldChg>
      <pc:sldChg chg="del">
        <pc:chgData name="Kaitlyn Fitzgerald" userId="5f80a7dc-562f-4413-9d6e-37134f387a9f" providerId="ADAL" clId="{FC2319E2-36D7-52E6-A55A-33E60E1F0DB6}" dt="2025-09-24T14:01:33.782" v="1349" actId="2696"/>
        <pc:sldMkLst>
          <pc:docMk/>
          <pc:sldMk cId="1225926853" sldId="451"/>
        </pc:sldMkLst>
      </pc:sldChg>
      <pc:sldChg chg="add del">
        <pc:chgData name="Kaitlyn Fitzgerald" userId="5f80a7dc-562f-4413-9d6e-37134f387a9f" providerId="ADAL" clId="{FC2319E2-36D7-52E6-A55A-33E60E1F0DB6}" dt="2025-09-24T14:03:34.741" v="1358" actId="2696"/>
        <pc:sldMkLst>
          <pc:docMk/>
          <pc:sldMk cId="1256298627" sldId="452"/>
        </pc:sldMkLst>
      </pc:sldChg>
      <pc:sldChg chg="add del">
        <pc:chgData name="Kaitlyn Fitzgerald" userId="5f80a7dc-562f-4413-9d6e-37134f387a9f" providerId="ADAL" clId="{FC2319E2-36D7-52E6-A55A-33E60E1F0DB6}" dt="2025-09-24T15:58:47.676" v="1718"/>
        <pc:sldMkLst>
          <pc:docMk/>
          <pc:sldMk cId="1429994221" sldId="461"/>
        </pc:sldMkLst>
      </pc:sldChg>
      <pc:sldChg chg="add del ord">
        <pc:chgData name="Kaitlyn Fitzgerald" userId="5f80a7dc-562f-4413-9d6e-37134f387a9f" providerId="ADAL" clId="{FC2319E2-36D7-52E6-A55A-33E60E1F0DB6}" dt="2025-09-24T15:58:52.931" v="1720" actId="20578"/>
        <pc:sldMkLst>
          <pc:docMk/>
          <pc:sldMk cId="2365073326" sldId="461"/>
        </pc:sldMkLst>
      </pc:sldChg>
      <pc:sldChg chg="add del">
        <pc:chgData name="Kaitlyn Fitzgerald" userId="5f80a7dc-562f-4413-9d6e-37134f387a9f" providerId="ADAL" clId="{FC2319E2-36D7-52E6-A55A-33E60E1F0DB6}" dt="2025-09-24T15:51:53.006" v="1578"/>
        <pc:sldMkLst>
          <pc:docMk/>
          <pc:sldMk cId="4145660595" sldId="461"/>
        </pc:sldMkLst>
      </pc:sldChg>
      <pc:sldChg chg="modSp mod">
        <pc:chgData name="Kaitlyn Fitzgerald" userId="5f80a7dc-562f-4413-9d6e-37134f387a9f" providerId="ADAL" clId="{FC2319E2-36D7-52E6-A55A-33E60E1F0DB6}" dt="2025-09-24T16:04:14.368" v="1858" actId="255"/>
        <pc:sldMkLst>
          <pc:docMk/>
          <pc:sldMk cId="2176660006" sldId="467"/>
        </pc:sldMkLst>
        <pc:spChg chg="mod">
          <ac:chgData name="Kaitlyn Fitzgerald" userId="5f80a7dc-562f-4413-9d6e-37134f387a9f" providerId="ADAL" clId="{FC2319E2-36D7-52E6-A55A-33E60E1F0DB6}" dt="2025-09-24T16:04:14.368" v="1858" actId="255"/>
          <ac:spMkLst>
            <pc:docMk/>
            <pc:sldMk cId="2176660006" sldId="467"/>
            <ac:spMk id="109573" creationId="{00000000-0000-0000-0000-000000000000}"/>
          </ac:spMkLst>
        </pc:spChg>
        <pc:spChg chg="mod">
          <ac:chgData name="Kaitlyn Fitzgerald" userId="5f80a7dc-562f-4413-9d6e-37134f387a9f" providerId="ADAL" clId="{FC2319E2-36D7-52E6-A55A-33E60E1F0DB6}" dt="2025-09-24T16:02:56.409" v="1783" actId="20577"/>
          <ac:spMkLst>
            <pc:docMk/>
            <pc:sldMk cId="2176660006" sldId="467"/>
            <ac:spMk id="109574" creationId="{00000000-0000-0000-0000-000000000000}"/>
          </ac:spMkLst>
        </pc:spChg>
        <pc:spChg chg="mod">
          <ac:chgData name="Kaitlyn Fitzgerald" userId="5f80a7dc-562f-4413-9d6e-37134f387a9f" providerId="ADAL" clId="{FC2319E2-36D7-52E6-A55A-33E60E1F0DB6}" dt="2025-09-24T16:03:56.212" v="1856" actId="207"/>
          <ac:spMkLst>
            <pc:docMk/>
            <pc:sldMk cId="2176660006" sldId="467"/>
            <ac:spMk id="109577" creationId="{00000000-0000-0000-0000-000000000000}"/>
          </ac:spMkLst>
        </pc:spChg>
        <pc:spChg chg="mod">
          <ac:chgData name="Kaitlyn Fitzgerald" userId="5f80a7dc-562f-4413-9d6e-37134f387a9f" providerId="ADAL" clId="{FC2319E2-36D7-52E6-A55A-33E60E1F0DB6}" dt="2025-09-24T16:04:05.776" v="1857" actId="207"/>
          <ac:spMkLst>
            <pc:docMk/>
            <pc:sldMk cId="2176660006" sldId="467"/>
            <ac:spMk id="109579" creationId="{00000000-0000-0000-0000-000000000000}"/>
          </ac:spMkLst>
        </pc:spChg>
      </pc:sldChg>
      <pc:sldChg chg="del">
        <pc:chgData name="Kaitlyn Fitzgerald" userId="5f80a7dc-562f-4413-9d6e-37134f387a9f" providerId="ADAL" clId="{FC2319E2-36D7-52E6-A55A-33E60E1F0DB6}" dt="2025-09-24T15:52:39.654" v="1581" actId="2696"/>
        <pc:sldMkLst>
          <pc:docMk/>
          <pc:sldMk cId="155120456" sldId="468"/>
        </pc:sldMkLst>
      </pc:sldChg>
      <pc:sldChg chg="del">
        <pc:chgData name="Kaitlyn Fitzgerald" userId="5f80a7dc-562f-4413-9d6e-37134f387a9f" providerId="ADAL" clId="{FC2319E2-36D7-52E6-A55A-33E60E1F0DB6}" dt="2025-09-24T15:52:32.083" v="1580" actId="2696"/>
        <pc:sldMkLst>
          <pc:docMk/>
          <pc:sldMk cId="860097250" sldId="469"/>
        </pc:sldMkLst>
      </pc:sldChg>
      <pc:sldChg chg="del">
        <pc:chgData name="Kaitlyn Fitzgerald" userId="5f80a7dc-562f-4413-9d6e-37134f387a9f" providerId="ADAL" clId="{FC2319E2-36D7-52E6-A55A-33E60E1F0DB6}" dt="2025-09-24T15:53:34.934" v="1582" actId="2696"/>
        <pc:sldMkLst>
          <pc:docMk/>
          <pc:sldMk cId="3361339603" sldId="470"/>
        </pc:sldMkLst>
      </pc:sldChg>
      <pc:sldChg chg="del">
        <pc:chgData name="Kaitlyn Fitzgerald" userId="5f80a7dc-562f-4413-9d6e-37134f387a9f" providerId="ADAL" clId="{FC2319E2-36D7-52E6-A55A-33E60E1F0DB6}" dt="2025-09-24T16:13:17.107" v="1994" actId="2696"/>
        <pc:sldMkLst>
          <pc:docMk/>
          <pc:sldMk cId="3062884321" sldId="471"/>
        </pc:sldMkLst>
      </pc:sldChg>
      <pc:sldChg chg="del">
        <pc:chgData name="Kaitlyn Fitzgerald" userId="5f80a7dc-562f-4413-9d6e-37134f387a9f" providerId="ADAL" clId="{FC2319E2-36D7-52E6-A55A-33E60E1F0DB6}" dt="2025-09-24T16:16:01.066" v="2007" actId="2696"/>
        <pc:sldMkLst>
          <pc:docMk/>
          <pc:sldMk cId="1601763442" sldId="472"/>
        </pc:sldMkLst>
      </pc:sldChg>
      <pc:sldChg chg="del">
        <pc:chgData name="Kaitlyn Fitzgerald" userId="5f80a7dc-562f-4413-9d6e-37134f387a9f" providerId="ADAL" clId="{FC2319E2-36D7-52E6-A55A-33E60E1F0DB6}" dt="2025-09-24T16:15:36.107" v="2006" actId="2696"/>
        <pc:sldMkLst>
          <pc:docMk/>
          <pc:sldMk cId="883222541" sldId="473"/>
        </pc:sldMkLst>
      </pc:sldChg>
      <pc:sldChg chg="ord">
        <pc:chgData name="Kaitlyn Fitzgerald" userId="5f80a7dc-562f-4413-9d6e-37134f387a9f" providerId="ADAL" clId="{FC2319E2-36D7-52E6-A55A-33E60E1F0DB6}" dt="2025-09-24T17:06:24.984" v="2136" actId="20578"/>
        <pc:sldMkLst>
          <pc:docMk/>
          <pc:sldMk cId="1585748063" sldId="474"/>
        </pc:sldMkLst>
      </pc:sldChg>
      <pc:sldChg chg="del">
        <pc:chgData name="Kaitlyn Fitzgerald" userId="5f80a7dc-562f-4413-9d6e-37134f387a9f" providerId="ADAL" clId="{FC2319E2-36D7-52E6-A55A-33E60E1F0DB6}" dt="2025-09-24T16:20:37.998" v="2086" actId="2696"/>
        <pc:sldMkLst>
          <pc:docMk/>
          <pc:sldMk cId="3569410487" sldId="475"/>
        </pc:sldMkLst>
      </pc:sldChg>
      <pc:sldChg chg="ord">
        <pc:chgData name="Kaitlyn Fitzgerald" userId="5f80a7dc-562f-4413-9d6e-37134f387a9f" providerId="ADAL" clId="{FC2319E2-36D7-52E6-A55A-33E60E1F0DB6}" dt="2025-09-24T17:06:24.984" v="2136" actId="20578"/>
        <pc:sldMkLst>
          <pc:docMk/>
          <pc:sldMk cId="2962830016" sldId="476"/>
        </pc:sldMkLst>
      </pc:sldChg>
      <pc:sldChg chg="del">
        <pc:chgData name="Kaitlyn Fitzgerald" userId="5f80a7dc-562f-4413-9d6e-37134f387a9f" providerId="ADAL" clId="{FC2319E2-36D7-52E6-A55A-33E60E1F0DB6}" dt="2025-09-24T16:22:51.510" v="2126" actId="2696"/>
        <pc:sldMkLst>
          <pc:docMk/>
          <pc:sldMk cId="3525770685" sldId="477"/>
        </pc:sldMkLst>
      </pc:sldChg>
      <pc:sldChg chg="del mod modShow">
        <pc:chgData name="Kaitlyn Fitzgerald" userId="5f80a7dc-562f-4413-9d6e-37134f387a9f" providerId="ADAL" clId="{FC2319E2-36D7-52E6-A55A-33E60E1F0DB6}" dt="2025-09-24T17:00:27.493" v="2129" actId="2696"/>
        <pc:sldMkLst>
          <pc:docMk/>
          <pc:sldMk cId="444391329" sldId="487"/>
        </pc:sldMkLst>
      </pc:sldChg>
      <pc:sldChg chg="addSp delSp modSp mod">
        <pc:chgData name="Kaitlyn Fitzgerald" userId="5f80a7dc-562f-4413-9d6e-37134f387a9f" providerId="ADAL" clId="{FC2319E2-36D7-52E6-A55A-33E60E1F0DB6}" dt="2025-09-24T12:29:16.975" v="320" actId="20577"/>
        <pc:sldMkLst>
          <pc:docMk/>
          <pc:sldMk cId="425330911" sldId="489"/>
        </pc:sldMkLst>
        <pc:spChg chg="mod">
          <ac:chgData name="Kaitlyn Fitzgerald" userId="5f80a7dc-562f-4413-9d6e-37134f387a9f" providerId="ADAL" clId="{FC2319E2-36D7-52E6-A55A-33E60E1F0DB6}" dt="2025-09-24T12:25:53.514" v="241" actId="20577"/>
          <ac:spMkLst>
            <pc:docMk/>
            <pc:sldMk cId="425330911" sldId="489"/>
            <ac:spMk id="2" creationId="{00000000-0000-0000-0000-000000000000}"/>
          </ac:spMkLst>
        </pc:spChg>
        <pc:spChg chg="mod">
          <ac:chgData name="Kaitlyn Fitzgerald" userId="5f80a7dc-562f-4413-9d6e-37134f387a9f" providerId="ADAL" clId="{FC2319E2-36D7-52E6-A55A-33E60E1F0DB6}" dt="2025-09-24T12:28:49.536" v="312" actId="14100"/>
          <ac:spMkLst>
            <pc:docMk/>
            <pc:sldMk cId="425330911" sldId="489"/>
            <ac:spMk id="3" creationId="{00000000-0000-0000-0000-000000000000}"/>
          </ac:spMkLst>
        </pc:spChg>
        <pc:spChg chg="add mod">
          <ac:chgData name="Kaitlyn Fitzgerald" userId="5f80a7dc-562f-4413-9d6e-37134f387a9f" providerId="ADAL" clId="{FC2319E2-36D7-52E6-A55A-33E60E1F0DB6}" dt="2025-09-24T12:29:16.975" v="320" actId="20577"/>
          <ac:spMkLst>
            <pc:docMk/>
            <pc:sldMk cId="425330911" sldId="489"/>
            <ac:spMk id="7" creationId="{FD3BA242-20CC-83C4-B3B4-BE2EB6FA983C}"/>
          </ac:spMkLst>
        </pc:spChg>
        <pc:picChg chg="add mod">
          <ac:chgData name="Kaitlyn Fitzgerald" userId="5f80a7dc-562f-4413-9d6e-37134f387a9f" providerId="ADAL" clId="{FC2319E2-36D7-52E6-A55A-33E60E1F0DB6}" dt="2025-09-24T12:28:18.752" v="259" actId="1076"/>
          <ac:picMkLst>
            <pc:docMk/>
            <pc:sldMk cId="425330911" sldId="489"/>
            <ac:picMk id="5" creationId="{0DC03CB1-C7DE-E97D-2BF5-54C5251C4335}"/>
          </ac:picMkLst>
        </pc:picChg>
        <pc:picChg chg="del">
          <ac:chgData name="Kaitlyn Fitzgerald" userId="5f80a7dc-562f-4413-9d6e-37134f387a9f" providerId="ADAL" clId="{FC2319E2-36D7-52E6-A55A-33E60E1F0DB6}" dt="2025-09-24T12:26:53.724" v="243" actId="478"/>
          <ac:picMkLst>
            <pc:docMk/>
            <pc:sldMk cId="425330911" sldId="489"/>
            <ac:picMk id="6" creationId="{00000000-0000-0000-0000-000000000000}"/>
          </ac:picMkLst>
        </pc:picChg>
      </pc:sldChg>
      <pc:sldChg chg="addSp delSp modSp mod">
        <pc:chgData name="Kaitlyn Fitzgerald" userId="5f80a7dc-562f-4413-9d6e-37134f387a9f" providerId="ADAL" clId="{FC2319E2-36D7-52E6-A55A-33E60E1F0DB6}" dt="2025-09-24T12:31:11.236" v="328" actId="1076"/>
        <pc:sldMkLst>
          <pc:docMk/>
          <pc:sldMk cId="2584902781" sldId="490"/>
        </pc:sldMkLst>
        <pc:spChg chg="mod">
          <ac:chgData name="Kaitlyn Fitzgerald" userId="5f80a7dc-562f-4413-9d6e-37134f387a9f" providerId="ADAL" clId="{FC2319E2-36D7-52E6-A55A-33E60E1F0DB6}" dt="2025-09-24T12:30:07.737" v="323" actId="255"/>
          <ac:spMkLst>
            <pc:docMk/>
            <pc:sldMk cId="2584902781" sldId="490"/>
            <ac:spMk id="3" creationId="{00000000-0000-0000-0000-000000000000}"/>
          </ac:spMkLst>
        </pc:spChg>
        <pc:picChg chg="del">
          <ac:chgData name="Kaitlyn Fitzgerald" userId="5f80a7dc-562f-4413-9d6e-37134f387a9f" providerId="ADAL" clId="{FC2319E2-36D7-52E6-A55A-33E60E1F0DB6}" dt="2025-09-24T12:29:49.738" v="321" actId="478"/>
          <ac:picMkLst>
            <pc:docMk/>
            <pc:sldMk cId="2584902781" sldId="490"/>
            <ac:picMk id="4" creationId="{00000000-0000-0000-0000-000000000000}"/>
          </ac:picMkLst>
        </pc:picChg>
        <pc:picChg chg="add mod">
          <ac:chgData name="Kaitlyn Fitzgerald" userId="5f80a7dc-562f-4413-9d6e-37134f387a9f" providerId="ADAL" clId="{FC2319E2-36D7-52E6-A55A-33E60E1F0DB6}" dt="2025-09-24T12:31:11.236" v="328" actId="1076"/>
          <ac:picMkLst>
            <pc:docMk/>
            <pc:sldMk cId="2584902781" sldId="490"/>
            <ac:picMk id="6" creationId="{31361839-DEE9-0399-CA8C-72C8B9C8B9C0}"/>
          </ac:picMkLst>
        </pc:picChg>
      </pc:sldChg>
      <pc:sldChg chg="modSp mod">
        <pc:chgData name="Kaitlyn Fitzgerald" userId="5f80a7dc-562f-4413-9d6e-37134f387a9f" providerId="ADAL" clId="{FC2319E2-36D7-52E6-A55A-33E60E1F0DB6}" dt="2025-09-23T20:15:18.265" v="20" actId="20577"/>
        <pc:sldMkLst>
          <pc:docMk/>
          <pc:sldMk cId="1010640436" sldId="492"/>
        </pc:sldMkLst>
        <pc:spChg chg="mod">
          <ac:chgData name="Kaitlyn Fitzgerald" userId="5f80a7dc-562f-4413-9d6e-37134f387a9f" providerId="ADAL" clId="{FC2319E2-36D7-52E6-A55A-33E60E1F0DB6}" dt="2025-09-23T20:15:18.265" v="20" actId="20577"/>
          <ac:spMkLst>
            <pc:docMk/>
            <pc:sldMk cId="1010640436" sldId="492"/>
            <ac:spMk id="3074" creationId="{00000000-0000-0000-0000-000000000000}"/>
          </ac:spMkLst>
        </pc:spChg>
      </pc:sldChg>
      <pc:sldChg chg="addSp delSp modSp mod delAnim modAnim">
        <pc:chgData name="Kaitlyn Fitzgerald" userId="5f80a7dc-562f-4413-9d6e-37134f387a9f" providerId="ADAL" clId="{FC2319E2-36D7-52E6-A55A-33E60E1F0DB6}" dt="2025-09-24T12:56:08.440" v="810"/>
        <pc:sldMkLst>
          <pc:docMk/>
          <pc:sldMk cId="2333595830" sldId="493"/>
        </pc:sldMkLst>
        <pc:spChg chg="mod">
          <ac:chgData name="Kaitlyn Fitzgerald" userId="5f80a7dc-562f-4413-9d6e-37134f387a9f" providerId="ADAL" clId="{FC2319E2-36D7-52E6-A55A-33E60E1F0DB6}" dt="2025-09-24T12:55:33.512" v="763" actId="20577"/>
          <ac:spMkLst>
            <pc:docMk/>
            <pc:sldMk cId="2333595830" sldId="493"/>
            <ac:spMk id="3" creationId="{00000000-0000-0000-0000-000000000000}"/>
          </ac:spMkLst>
        </pc:spChg>
        <pc:spChg chg="add mod">
          <ac:chgData name="Kaitlyn Fitzgerald" userId="5f80a7dc-562f-4413-9d6e-37134f387a9f" providerId="ADAL" clId="{FC2319E2-36D7-52E6-A55A-33E60E1F0DB6}" dt="2025-09-24T12:56:01.650" v="809" actId="207"/>
          <ac:spMkLst>
            <pc:docMk/>
            <pc:sldMk cId="2333595830" sldId="493"/>
            <ac:spMk id="10" creationId="{B7ABD837-76D7-B54B-2AE5-6BEDDE7EDAE0}"/>
          </ac:spMkLst>
        </pc:spChg>
        <pc:picChg chg="del">
          <ac:chgData name="Kaitlyn Fitzgerald" userId="5f80a7dc-562f-4413-9d6e-37134f387a9f" providerId="ADAL" clId="{FC2319E2-36D7-52E6-A55A-33E60E1F0DB6}" dt="2025-09-24T12:51:43.166" v="648" actId="478"/>
          <ac:picMkLst>
            <pc:docMk/>
            <pc:sldMk cId="2333595830" sldId="493"/>
            <ac:picMk id="4" creationId="{00000000-0000-0000-0000-000000000000}"/>
          </ac:picMkLst>
        </pc:picChg>
        <pc:picChg chg="del mod">
          <ac:chgData name="Kaitlyn Fitzgerald" userId="5f80a7dc-562f-4413-9d6e-37134f387a9f" providerId="ADAL" clId="{FC2319E2-36D7-52E6-A55A-33E60E1F0DB6}" dt="2025-09-24T12:51:40.845" v="647" actId="478"/>
          <ac:picMkLst>
            <pc:docMk/>
            <pc:sldMk cId="2333595830" sldId="493"/>
            <ac:picMk id="5" creationId="{00000000-0000-0000-0000-000000000000}"/>
          </ac:picMkLst>
        </pc:picChg>
        <pc:picChg chg="add mod">
          <ac:chgData name="Kaitlyn Fitzgerald" userId="5f80a7dc-562f-4413-9d6e-37134f387a9f" providerId="ADAL" clId="{FC2319E2-36D7-52E6-A55A-33E60E1F0DB6}" dt="2025-09-24T12:54:20.741" v="731" actId="1076"/>
          <ac:picMkLst>
            <pc:docMk/>
            <pc:sldMk cId="2333595830" sldId="493"/>
            <ac:picMk id="7" creationId="{C81DA60C-6DDA-B98C-4F44-B4E038219D58}"/>
          </ac:picMkLst>
        </pc:picChg>
        <pc:picChg chg="add mod">
          <ac:chgData name="Kaitlyn Fitzgerald" userId="5f80a7dc-562f-4413-9d6e-37134f387a9f" providerId="ADAL" clId="{FC2319E2-36D7-52E6-A55A-33E60E1F0DB6}" dt="2025-09-24T12:54:34.704" v="733" actId="14100"/>
          <ac:picMkLst>
            <pc:docMk/>
            <pc:sldMk cId="2333595830" sldId="493"/>
            <ac:picMk id="9" creationId="{57F56914-C80E-56A6-3332-12FC8C28EE83}"/>
          </ac:picMkLst>
        </pc:picChg>
      </pc:sldChg>
      <pc:sldChg chg="addSp delSp modSp mod">
        <pc:chgData name="Kaitlyn Fitzgerald" userId="5f80a7dc-562f-4413-9d6e-37134f387a9f" providerId="ADAL" clId="{FC2319E2-36D7-52E6-A55A-33E60E1F0DB6}" dt="2025-09-24T13:06:40.786" v="841" actId="2711"/>
        <pc:sldMkLst>
          <pc:docMk/>
          <pc:sldMk cId="1147255903" sldId="494"/>
        </pc:sldMkLst>
        <pc:spChg chg="mod">
          <ac:chgData name="Kaitlyn Fitzgerald" userId="5f80a7dc-562f-4413-9d6e-37134f387a9f" providerId="ADAL" clId="{FC2319E2-36D7-52E6-A55A-33E60E1F0DB6}" dt="2025-09-24T13:06:40.786" v="841" actId="2711"/>
          <ac:spMkLst>
            <pc:docMk/>
            <pc:sldMk cId="1147255903" sldId="494"/>
            <ac:spMk id="3" creationId="{00000000-0000-0000-0000-000000000000}"/>
          </ac:spMkLst>
        </pc:spChg>
        <pc:picChg chg="add mod">
          <ac:chgData name="Kaitlyn Fitzgerald" userId="5f80a7dc-562f-4413-9d6e-37134f387a9f" providerId="ADAL" clId="{FC2319E2-36D7-52E6-A55A-33E60E1F0DB6}" dt="2025-09-24T13:06:22.875" v="837" actId="1076"/>
          <ac:picMkLst>
            <pc:docMk/>
            <pc:sldMk cId="1147255903" sldId="494"/>
            <ac:picMk id="5" creationId="{9B2C0FB1-BF63-1EEA-0F31-D73D9A2983B3}"/>
          </ac:picMkLst>
        </pc:picChg>
        <pc:picChg chg="del">
          <ac:chgData name="Kaitlyn Fitzgerald" userId="5f80a7dc-562f-4413-9d6e-37134f387a9f" providerId="ADAL" clId="{FC2319E2-36D7-52E6-A55A-33E60E1F0DB6}" dt="2025-09-24T13:06:18.350" v="832" actId="478"/>
          <ac:picMkLst>
            <pc:docMk/>
            <pc:sldMk cId="1147255903" sldId="494"/>
            <ac:picMk id="6" creationId="{00000000-0000-0000-0000-000000000000}"/>
          </ac:picMkLst>
        </pc:picChg>
      </pc:sldChg>
      <pc:sldChg chg="addSp delSp modSp mod delAnim">
        <pc:chgData name="Kaitlyn Fitzgerald" userId="5f80a7dc-562f-4413-9d6e-37134f387a9f" providerId="ADAL" clId="{FC2319E2-36D7-52E6-A55A-33E60E1F0DB6}" dt="2025-09-24T13:08:16.273" v="855" actId="255"/>
        <pc:sldMkLst>
          <pc:docMk/>
          <pc:sldMk cId="243445003" sldId="495"/>
        </pc:sldMkLst>
        <pc:spChg chg="mod">
          <ac:chgData name="Kaitlyn Fitzgerald" userId="5f80a7dc-562f-4413-9d6e-37134f387a9f" providerId="ADAL" clId="{FC2319E2-36D7-52E6-A55A-33E60E1F0DB6}" dt="2025-09-24T13:08:16.273" v="855" actId="255"/>
          <ac:spMkLst>
            <pc:docMk/>
            <pc:sldMk cId="243445003" sldId="495"/>
            <ac:spMk id="3" creationId="{00000000-0000-0000-0000-000000000000}"/>
          </ac:spMkLst>
        </pc:spChg>
        <pc:picChg chg="del mod">
          <ac:chgData name="Kaitlyn Fitzgerald" userId="5f80a7dc-562f-4413-9d6e-37134f387a9f" providerId="ADAL" clId="{FC2319E2-36D7-52E6-A55A-33E60E1F0DB6}" dt="2025-09-24T13:08:00.063" v="850" actId="478"/>
          <ac:picMkLst>
            <pc:docMk/>
            <pc:sldMk cId="243445003" sldId="495"/>
            <ac:picMk id="4" creationId="{00000000-0000-0000-0000-000000000000}"/>
          </ac:picMkLst>
        </pc:picChg>
        <pc:picChg chg="add mod">
          <ac:chgData name="Kaitlyn Fitzgerald" userId="5f80a7dc-562f-4413-9d6e-37134f387a9f" providerId="ADAL" clId="{FC2319E2-36D7-52E6-A55A-33E60E1F0DB6}" dt="2025-09-24T13:08:01.872" v="851" actId="1076"/>
          <ac:picMkLst>
            <pc:docMk/>
            <pc:sldMk cId="243445003" sldId="495"/>
            <ac:picMk id="6" creationId="{DF064878-844E-03B7-7F87-B4962E91C86C}"/>
          </ac:picMkLst>
        </pc:picChg>
      </pc:sldChg>
      <pc:sldChg chg="del">
        <pc:chgData name="Kaitlyn Fitzgerald" userId="5f80a7dc-562f-4413-9d6e-37134f387a9f" providerId="ADAL" clId="{FC2319E2-36D7-52E6-A55A-33E60E1F0DB6}" dt="2025-09-23T20:15:09.501" v="0" actId="2696"/>
        <pc:sldMkLst>
          <pc:docMk/>
          <pc:sldMk cId="1460664138" sldId="501"/>
        </pc:sldMkLst>
      </pc:sldChg>
      <pc:sldChg chg="addSp delSp modSp mod delAnim modAnim">
        <pc:chgData name="Kaitlyn Fitzgerald" userId="5f80a7dc-562f-4413-9d6e-37134f387a9f" providerId="ADAL" clId="{FC2319E2-36D7-52E6-A55A-33E60E1F0DB6}" dt="2025-09-24T18:44:55.626" v="2167" actId="1076"/>
        <pc:sldMkLst>
          <pc:docMk/>
          <pc:sldMk cId="2907307607" sldId="553"/>
        </pc:sldMkLst>
        <pc:spChg chg="mod">
          <ac:chgData name="Kaitlyn Fitzgerald" userId="5f80a7dc-562f-4413-9d6e-37134f387a9f" providerId="ADAL" clId="{FC2319E2-36D7-52E6-A55A-33E60E1F0DB6}" dt="2025-09-24T18:44:51.069" v="2166"/>
          <ac:spMkLst>
            <pc:docMk/>
            <pc:sldMk cId="2907307607" sldId="553"/>
            <ac:spMk id="3" creationId="{00000000-0000-0000-0000-000000000000}"/>
          </ac:spMkLst>
        </pc:spChg>
        <pc:picChg chg="add mod">
          <ac:chgData name="Kaitlyn Fitzgerald" userId="5f80a7dc-562f-4413-9d6e-37134f387a9f" providerId="ADAL" clId="{FC2319E2-36D7-52E6-A55A-33E60E1F0DB6}" dt="2025-09-24T18:44:55.626" v="2167" actId="1076"/>
          <ac:picMkLst>
            <pc:docMk/>
            <pc:sldMk cId="2907307607" sldId="553"/>
            <ac:picMk id="5" creationId="{636B998D-66D1-ACA8-6F2D-6A7D10F1F1C3}"/>
          </ac:picMkLst>
        </pc:picChg>
        <pc:picChg chg="del">
          <ac:chgData name="Kaitlyn Fitzgerald" userId="5f80a7dc-562f-4413-9d6e-37134f387a9f" providerId="ADAL" clId="{FC2319E2-36D7-52E6-A55A-33E60E1F0DB6}" dt="2025-09-24T12:37:07.751" v="393" actId="478"/>
          <ac:picMkLst>
            <pc:docMk/>
            <pc:sldMk cId="2907307607" sldId="553"/>
            <ac:picMk id="6" creationId="{00000000-0000-0000-0000-000000000000}"/>
          </ac:picMkLst>
        </pc:picChg>
        <pc:picChg chg="del">
          <ac:chgData name="Kaitlyn Fitzgerald" userId="5f80a7dc-562f-4413-9d6e-37134f387a9f" providerId="ADAL" clId="{FC2319E2-36D7-52E6-A55A-33E60E1F0DB6}" dt="2025-09-24T12:37:06.197" v="391" actId="478"/>
          <ac:picMkLst>
            <pc:docMk/>
            <pc:sldMk cId="2907307607" sldId="553"/>
            <ac:picMk id="7" creationId="{00000000-0000-0000-0000-000000000000}"/>
          </ac:picMkLst>
        </pc:picChg>
      </pc:sldChg>
      <pc:sldChg chg="modSp del mod modShow">
        <pc:chgData name="Kaitlyn Fitzgerald" userId="5f80a7dc-562f-4413-9d6e-37134f387a9f" providerId="ADAL" clId="{FC2319E2-36D7-52E6-A55A-33E60E1F0DB6}" dt="2025-09-24T17:00:35.929" v="2130" actId="2696"/>
        <pc:sldMkLst>
          <pc:docMk/>
          <pc:sldMk cId="3427247305" sldId="557"/>
        </pc:sldMkLst>
        <pc:spChg chg="mod">
          <ac:chgData name="Kaitlyn Fitzgerald" userId="5f80a7dc-562f-4413-9d6e-37134f387a9f" providerId="ADAL" clId="{FC2319E2-36D7-52E6-A55A-33E60E1F0DB6}" dt="2025-09-24T11:58:31.525" v="97" actId="20577"/>
          <ac:spMkLst>
            <pc:docMk/>
            <pc:sldMk cId="3427247305" sldId="557"/>
            <ac:spMk id="2" creationId="{A9D119ED-3C72-4502-9944-4ECC3BDA4D16}"/>
          </ac:spMkLst>
        </pc:spChg>
      </pc:sldChg>
      <pc:sldChg chg="del">
        <pc:chgData name="Kaitlyn Fitzgerald" userId="5f80a7dc-562f-4413-9d6e-37134f387a9f" providerId="ADAL" clId="{FC2319E2-36D7-52E6-A55A-33E60E1F0DB6}" dt="2025-09-24T13:54:53.085" v="1335" actId="2696"/>
        <pc:sldMkLst>
          <pc:docMk/>
          <pc:sldMk cId="2723896420" sldId="560"/>
        </pc:sldMkLst>
      </pc:sldChg>
      <pc:sldChg chg="del">
        <pc:chgData name="Kaitlyn Fitzgerald" userId="5f80a7dc-562f-4413-9d6e-37134f387a9f" providerId="ADAL" clId="{FC2319E2-36D7-52E6-A55A-33E60E1F0DB6}" dt="2025-09-24T12:39:26.041" v="585" actId="2696"/>
        <pc:sldMkLst>
          <pc:docMk/>
          <pc:sldMk cId="2850478842" sldId="561"/>
        </pc:sldMkLst>
      </pc:sldChg>
      <pc:sldChg chg="modSp del mod">
        <pc:chgData name="Kaitlyn Fitzgerald" userId="5f80a7dc-562f-4413-9d6e-37134f387a9f" providerId="ADAL" clId="{FC2319E2-36D7-52E6-A55A-33E60E1F0DB6}" dt="2025-09-24T13:50:30.539" v="970" actId="2696"/>
        <pc:sldMkLst>
          <pc:docMk/>
          <pc:sldMk cId="2656314996" sldId="565"/>
        </pc:sldMkLst>
        <pc:spChg chg="mod">
          <ac:chgData name="Kaitlyn Fitzgerald" userId="5f80a7dc-562f-4413-9d6e-37134f387a9f" providerId="ADAL" clId="{FC2319E2-36D7-52E6-A55A-33E60E1F0DB6}" dt="2025-09-24T13:49:29.832" v="958" actId="962"/>
          <ac:spMkLst>
            <pc:docMk/>
            <pc:sldMk cId="2656314996" sldId="565"/>
            <ac:spMk id="2" creationId="{00000000-0000-0000-0000-000000000000}"/>
          </ac:spMkLst>
        </pc:spChg>
      </pc:sldChg>
      <pc:sldChg chg="del">
        <pc:chgData name="Kaitlyn Fitzgerald" userId="5f80a7dc-562f-4413-9d6e-37134f387a9f" providerId="ADAL" clId="{FC2319E2-36D7-52E6-A55A-33E60E1F0DB6}" dt="2025-09-24T13:55:00.748" v="1336" actId="2696"/>
        <pc:sldMkLst>
          <pc:docMk/>
          <pc:sldMk cId="1302244821" sldId="567"/>
        </pc:sldMkLst>
      </pc:sldChg>
      <pc:sldChg chg="addSp delSp modSp mod delAnim">
        <pc:chgData name="Kaitlyn Fitzgerald" userId="5f80a7dc-562f-4413-9d6e-37134f387a9f" providerId="ADAL" clId="{FC2319E2-36D7-52E6-A55A-33E60E1F0DB6}" dt="2025-09-24T14:00:23.552" v="1348" actId="1076"/>
        <pc:sldMkLst>
          <pc:docMk/>
          <pc:sldMk cId="3369631464" sldId="568"/>
        </pc:sldMkLst>
        <pc:spChg chg="del">
          <ac:chgData name="Kaitlyn Fitzgerald" userId="5f80a7dc-562f-4413-9d6e-37134f387a9f" providerId="ADAL" clId="{FC2319E2-36D7-52E6-A55A-33E60E1F0DB6}" dt="2025-09-24T13:59:42.269" v="1337"/>
          <ac:spMkLst>
            <pc:docMk/>
            <pc:sldMk cId="3369631464" sldId="568"/>
            <ac:spMk id="3" creationId="{A9FDF1C0-88C4-4294-95A3-DD744EED6E74}"/>
          </ac:spMkLst>
        </pc:spChg>
        <pc:spChg chg="del mod">
          <ac:chgData name="Kaitlyn Fitzgerald" userId="5f80a7dc-562f-4413-9d6e-37134f387a9f" providerId="ADAL" clId="{FC2319E2-36D7-52E6-A55A-33E60E1F0DB6}" dt="2025-09-24T14:00:12.420" v="1344" actId="478"/>
          <ac:spMkLst>
            <pc:docMk/>
            <pc:sldMk cId="3369631464" sldId="568"/>
            <ac:spMk id="4" creationId="{CAC64BCD-068F-4B76-90EB-FB96CB497094}"/>
          </ac:spMkLst>
        </pc:spChg>
        <pc:spChg chg="del mod">
          <ac:chgData name="Kaitlyn Fitzgerald" userId="5f80a7dc-562f-4413-9d6e-37134f387a9f" providerId="ADAL" clId="{FC2319E2-36D7-52E6-A55A-33E60E1F0DB6}" dt="2025-09-24T13:59:44.072" v="1340" actId="478"/>
          <ac:spMkLst>
            <pc:docMk/>
            <pc:sldMk cId="3369631464" sldId="568"/>
            <ac:spMk id="5" creationId="{440D9172-0748-42F9-964A-7FAA95B9FF0A}"/>
          </ac:spMkLst>
        </pc:spChg>
        <pc:spChg chg="add mod">
          <ac:chgData name="Kaitlyn Fitzgerald" userId="5f80a7dc-562f-4413-9d6e-37134f387a9f" providerId="ADAL" clId="{FC2319E2-36D7-52E6-A55A-33E60E1F0DB6}" dt="2025-09-24T14:00:23.552" v="1348" actId="1076"/>
          <ac:spMkLst>
            <pc:docMk/>
            <pc:sldMk cId="3369631464" sldId="568"/>
            <ac:spMk id="15" creationId="{06B0E7D6-0001-25E7-27CF-2933251BB5A7}"/>
          </ac:spMkLst>
        </pc:spChg>
        <pc:picChg chg="add mod">
          <ac:chgData name="Kaitlyn Fitzgerald" userId="5f80a7dc-562f-4413-9d6e-37134f387a9f" providerId="ADAL" clId="{FC2319E2-36D7-52E6-A55A-33E60E1F0DB6}" dt="2025-09-24T13:59:49.250" v="1341" actId="1076"/>
          <ac:picMkLst>
            <pc:docMk/>
            <pc:sldMk cId="3369631464" sldId="568"/>
            <ac:picMk id="13" creationId="{1D10B206-87B5-5676-F5C9-B4DBF9429AF9}"/>
          </ac:picMkLst>
        </pc:picChg>
      </pc:sldChg>
      <pc:sldChg chg="modSp mod">
        <pc:chgData name="Kaitlyn Fitzgerald" userId="5f80a7dc-562f-4413-9d6e-37134f387a9f" providerId="ADAL" clId="{FC2319E2-36D7-52E6-A55A-33E60E1F0DB6}" dt="2025-09-24T18:49:54.633" v="2177" actId="20577"/>
        <pc:sldMkLst>
          <pc:docMk/>
          <pc:sldMk cId="1105246626" sldId="569"/>
        </pc:sldMkLst>
        <pc:spChg chg="mod">
          <ac:chgData name="Kaitlyn Fitzgerald" userId="5f80a7dc-562f-4413-9d6e-37134f387a9f" providerId="ADAL" clId="{FC2319E2-36D7-52E6-A55A-33E60E1F0DB6}" dt="2025-09-24T18:49:54.633" v="2177" actId="20577"/>
          <ac:spMkLst>
            <pc:docMk/>
            <pc:sldMk cId="1105246626" sldId="569"/>
            <ac:spMk id="3" creationId="{5F92F0D4-B6BF-4C7B-B975-1CB7A53A79D3}"/>
          </ac:spMkLst>
        </pc:spChg>
      </pc:sldChg>
      <pc:sldChg chg="add">
        <pc:chgData name="Kaitlyn Fitzgerald" userId="5f80a7dc-562f-4413-9d6e-37134f387a9f" providerId="ADAL" clId="{FC2319E2-36D7-52E6-A55A-33E60E1F0DB6}" dt="2025-09-24T17:08:08.078" v="2150"/>
        <pc:sldMkLst>
          <pc:docMk/>
          <pc:sldMk cId="1041698659" sldId="572"/>
        </pc:sldMkLst>
      </pc:sldChg>
      <pc:sldChg chg="addSp delSp modSp add mod">
        <pc:chgData name="Kaitlyn Fitzgerald" userId="5f80a7dc-562f-4413-9d6e-37134f387a9f" providerId="ADAL" clId="{FC2319E2-36D7-52E6-A55A-33E60E1F0DB6}" dt="2025-09-24T19:28:30.362" v="2278" actId="170"/>
        <pc:sldMkLst>
          <pc:docMk/>
          <pc:sldMk cId="3825097120" sldId="573"/>
        </pc:sldMkLst>
        <pc:spChg chg="del">
          <ac:chgData name="Kaitlyn Fitzgerald" userId="5f80a7dc-562f-4413-9d6e-37134f387a9f" providerId="ADAL" clId="{FC2319E2-36D7-52E6-A55A-33E60E1F0DB6}" dt="2025-09-24T19:28:00.333" v="2270" actId="478"/>
          <ac:spMkLst>
            <pc:docMk/>
            <pc:sldMk cId="3825097120" sldId="573"/>
            <ac:spMk id="3" creationId="{7ECF6B63-664A-4233-A798-077254CBC219}"/>
          </ac:spMkLst>
        </pc:spChg>
        <pc:spChg chg="mod">
          <ac:chgData name="Kaitlyn Fitzgerald" userId="5f80a7dc-562f-4413-9d6e-37134f387a9f" providerId="ADAL" clId="{FC2319E2-36D7-52E6-A55A-33E60E1F0DB6}" dt="2025-09-24T19:28:30.362" v="2278" actId="170"/>
          <ac:spMkLst>
            <pc:docMk/>
            <pc:sldMk cId="3825097120" sldId="573"/>
            <ac:spMk id="5" creationId="{8A2391D3-E741-46FC-AA34-24435781FBBD}"/>
          </ac:spMkLst>
        </pc:spChg>
        <pc:picChg chg="add mod">
          <ac:chgData name="Kaitlyn Fitzgerald" userId="5f80a7dc-562f-4413-9d6e-37134f387a9f" providerId="ADAL" clId="{FC2319E2-36D7-52E6-A55A-33E60E1F0DB6}" dt="2025-09-24T19:28:19.504" v="2276" actId="1076"/>
          <ac:picMkLst>
            <pc:docMk/>
            <pc:sldMk cId="3825097120" sldId="573"/>
            <ac:picMk id="6" creationId="{58F8FFA8-595E-B463-143C-D8A4AE6AA4C7}"/>
          </ac:picMkLst>
        </pc:picChg>
        <pc:picChg chg="del">
          <ac:chgData name="Kaitlyn Fitzgerald" userId="5f80a7dc-562f-4413-9d6e-37134f387a9f" providerId="ADAL" clId="{FC2319E2-36D7-52E6-A55A-33E60E1F0DB6}" dt="2025-09-24T19:28:02.048" v="2271" actId="478"/>
          <ac:picMkLst>
            <pc:docMk/>
            <pc:sldMk cId="3825097120" sldId="573"/>
            <ac:picMk id="2050" creationId="{3E889EB2-5B0C-41E3-8799-22C06526B374}"/>
          </ac:picMkLst>
        </pc:picChg>
      </pc:sldChg>
      <pc:sldChg chg="modSp add mod">
        <pc:chgData name="Kaitlyn Fitzgerald" userId="5f80a7dc-562f-4413-9d6e-37134f387a9f" providerId="ADAL" clId="{FC2319E2-36D7-52E6-A55A-33E60E1F0DB6}" dt="2025-09-24T19:22:06.472" v="2259" actId="20577"/>
        <pc:sldMkLst>
          <pc:docMk/>
          <pc:sldMk cId="282021108" sldId="574"/>
        </pc:sldMkLst>
        <pc:spChg chg="mod">
          <ac:chgData name="Kaitlyn Fitzgerald" userId="5f80a7dc-562f-4413-9d6e-37134f387a9f" providerId="ADAL" clId="{FC2319E2-36D7-52E6-A55A-33E60E1F0DB6}" dt="2025-09-24T19:22:06.472" v="2259" actId="20577"/>
          <ac:spMkLst>
            <pc:docMk/>
            <pc:sldMk cId="282021108" sldId="574"/>
            <ac:spMk id="2" creationId="{E99214C4-8F90-4E34-AD45-3036614D2B73}"/>
          </ac:spMkLst>
        </pc:spChg>
      </pc:sldChg>
      <pc:sldChg chg="del">
        <pc:chgData name="Kaitlyn Fitzgerald" userId="5f80a7dc-562f-4413-9d6e-37134f387a9f" providerId="ADAL" clId="{FC2319E2-36D7-52E6-A55A-33E60E1F0DB6}" dt="2025-09-24T13:21:58.075" v="869" actId="2696"/>
        <pc:sldMkLst>
          <pc:docMk/>
          <pc:sldMk cId="762665025" sldId="574"/>
        </pc:sldMkLst>
      </pc:sldChg>
      <pc:sldChg chg="modSp add mod">
        <pc:chgData name="Kaitlyn Fitzgerald" userId="5f80a7dc-562f-4413-9d6e-37134f387a9f" providerId="ADAL" clId="{FC2319E2-36D7-52E6-A55A-33E60E1F0DB6}" dt="2025-09-24T19:22:10.329" v="2265" actId="20577"/>
        <pc:sldMkLst>
          <pc:docMk/>
          <pc:sldMk cId="1381992753" sldId="575"/>
        </pc:sldMkLst>
        <pc:spChg chg="mod">
          <ac:chgData name="Kaitlyn Fitzgerald" userId="5f80a7dc-562f-4413-9d6e-37134f387a9f" providerId="ADAL" clId="{FC2319E2-36D7-52E6-A55A-33E60E1F0DB6}" dt="2025-09-24T19:22:10.329" v="2265" actId="20577"/>
          <ac:spMkLst>
            <pc:docMk/>
            <pc:sldMk cId="1381992753" sldId="575"/>
            <ac:spMk id="2" creationId="{75EC1F5B-4B02-43E5-8979-14F4007A97BA}"/>
          </ac:spMkLst>
        </pc:spChg>
      </pc:sldChg>
      <pc:sldChg chg="del">
        <pc:chgData name="Kaitlyn Fitzgerald" userId="5f80a7dc-562f-4413-9d6e-37134f387a9f" providerId="ADAL" clId="{FC2319E2-36D7-52E6-A55A-33E60E1F0DB6}" dt="2025-09-24T16:22:54.064" v="2127" actId="2696"/>
        <pc:sldMkLst>
          <pc:docMk/>
          <pc:sldMk cId="2511287811" sldId="575"/>
        </pc:sldMkLst>
      </pc:sldChg>
      <pc:sldChg chg="addSp modSp new mod">
        <pc:chgData name="Kaitlyn Fitzgerald" userId="5f80a7dc-562f-4413-9d6e-37134f387a9f" providerId="ADAL" clId="{FC2319E2-36D7-52E6-A55A-33E60E1F0DB6}" dt="2025-09-24T12:00:06.065" v="224" actId="20577"/>
        <pc:sldMkLst>
          <pc:docMk/>
          <pc:sldMk cId="3566967489" sldId="576"/>
        </pc:sldMkLst>
        <pc:spChg chg="mod">
          <ac:chgData name="Kaitlyn Fitzgerald" userId="5f80a7dc-562f-4413-9d6e-37134f387a9f" providerId="ADAL" clId="{FC2319E2-36D7-52E6-A55A-33E60E1F0DB6}" dt="2025-09-24T11:59:00.055" v="109" actId="20577"/>
          <ac:spMkLst>
            <pc:docMk/>
            <pc:sldMk cId="3566967489" sldId="576"/>
            <ac:spMk id="2" creationId="{DF5A8651-4C0D-4F9F-C650-8323E1428DC5}"/>
          </ac:spMkLst>
        </pc:spChg>
        <pc:spChg chg="add mod">
          <ac:chgData name="Kaitlyn Fitzgerald" userId="5f80a7dc-562f-4413-9d6e-37134f387a9f" providerId="ADAL" clId="{FC2319E2-36D7-52E6-A55A-33E60E1F0DB6}" dt="2025-09-24T12:00:06.065" v="224" actId="20577"/>
          <ac:spMkLst>
            <pc:docMk/>
            <pc:sldMk cId="3566967489" sldId="576"/>
            <ac:spMk id="3" creationId="{8819D045-710F-489E-6945-784E2CFE68AC}"/>
          </ac:spMkLst>
        </pc:spChg>
      </pc:sldChg>
      <pc:sldChg chg="addSp modSp new mod">
        <pc:chgData name="Kaitlyn Fitzgerald" userId="5f80a7dc-562f-4413-9d6e-37134f387a9f" providerId="ADAL" clId="{FC2319E2-36D7-52E6-A55A-33E60E1F0DB6}" dt="2025-09-24T12:34:45.684" v="385" actId="14100"/>
        <pc:sldMkLst>
          <pc:docMk/>
          <pc:sldMk cId="3096556677" sldId="577"/>
        </pc:sldMkLst>
        <pc:spChg chg="mod">
          <ac:chgData name="Kaitlyn Fitzgerald" userId="5f80a7dc-562f-4413-9d6e-37134f387a9f" providerId="ADAL" clId="{FC2319E2-36D7-52E6-A55A-33E60E1F0DB6}" dt="2025-09-24T12:31:57.277" v="351" actId="20577"/>
          <ac:spMkLst>
            <pc:docMk/>
            <pc:sldMk cId="3096556677" sldId="577"/>
            <ac:spMk id="2" creationId="{1718E059-2EBF-25F3-CDE6-0346A0CC6644}"/>
          </ac:spMkLst>
        </pc:spChg>
        <pc:spChg chg="mod">
          <ac:chgData name="Kaitlyn Fitzgerald" userId="5f80a7dc-562f-4413-9d6e-37134f387a9f" providerId="ADAL" clId="{FC2319E2-36D7-52E6-A55A-33E60E1F0DB6}" dt="2025-09-24T12:33:21.613" v="371" actId="20577"/>
          <ac:spMkLst>
            <pc:docMk/>
            <pc:sldMk cId="3096556677" sldId="577"/>
            <ac:spMk id="3" creationId="{AA393143-7A5D-3B38-A541-E7860AE68ED5}"/>
          </ac:spMkLst>
        </pc:spChg>
        <pc:spChg chg="add mod">
          <ac:chgData name="Kaitlyn Fitzgerald" userId="5f80a7dc-562f-4413-9d6e-37134f387a9f" providerId="ADAL" clId="{FC2319E2-36D7-52E6-A55A-33E60E1F0DB6}" dt="2025-09-24T12:34:45.684" v="385" actId="14100"/>
          <ac:spMkLst>
            <pc:docMk/>
            <pc:sldMk cId="3096556677" sldId="577"/>
            <ac:spMk id="6" creationId="{51A32EF8-AFED-937C-1E1C-89FF8FA6A39F}"/>
          </ac:spMkLst>
        </pc:spChg>
        <pc:picChg chg="add mod">
          <ac:chgData name="Kaitlyn Fitzgerald" userId="5f80a7dc-562f-4413-9d6e-37134f387a9f" providerId="ADAL" clId="{FC2319E2-36D7-52E6-A55A-33E60E1F0DB6}" dt="2025-09-24T12:33:42.603" v="377" actId="14100"/>
          <ac:picMkLst>
            <pc:docMk/>
            <pc:sldMk cId="3096556677" sldId="577"/>
            <ac:picMk id="5" creationId="{390F9608-FE3F-370A-A67E-4716C0E27127}"/>
          </ac:picMkLst>
        </pc:picChg>
      </pc:sldChg>
      <pc:sldChg chg="modSp new mod">
        <pc:chgData name="Kaitlyn Fitzgerald" userId="5f80a7dc-562f-4413-9d6e-37134f387a9f" providerId="ADAL" clId="{FC2319E2-36D7-52E6-A55A-33E60E1F0DB6}" dt="2025-09-24T12:39:07.359" v="584" actId="20577"/>
        <pc:sldMkLst>
          <pc:docMk/>
          <pc:sldMk cId="3303562510" sldId="578"/>
        </pc:sldMkLst>
        <pc:spChg chg="mod">
          <ac:chgData name="Kaitlyn Fitzgerald" userId="5f80a7dc-562f-4413-9d6e-37134f387a9f" providerId="ADAL" clId="{FC2319E2-36D7-52E6-A55A-33E60E1F0DB6}" dt="2025-09-24T12:38:19.831" v="401" actId="20577"/>
          <ac:spMkLst>
            <pc:docMk/>
            <pc:sldMk cId="3303562510" sldId="578"/>
            <ac:spMk id="2" creationId="{A96CDE6A-8394-EE5A-A8FB-E4C5F1C691E4}"/>
          </ac:spMkLst>
        </pc:spChg>
        <pc:spChg chg="mod">
          <ac:chgData name="Kaitlyn Fitzgerald" userId="5f80a7dc-562f-4413-9d6e-37134f387a9f" providerId="ADAL" clId="{FC2319E2-36D7-52E6-A55A-33E60E1F0DB6}" dt="2025-09-24T12:39:07.359" v="584" actId="20577"/>
          <ac:spMkLst>
            <pc:docMk/>
            <pc:sldMk cId="3303562510" sldId="578"/>
            <ac:spMk id="3" creationId="{99068F59-CC18-C848-B775-626913A30E2F}"/>
          </ac:spMkLst>
        </pc:spChg>
      </pc:sldChg>
      <pc:sldChg chg="addSp delSp modSp new mod">
        <pc:chgData name="Kaitlyn Fitzgerald" userId="5f80a7dc-562f-4413-9d6e-37134f387a9f" providerId="ADAL" clId="{FC2319E2-36D7-52E6-A55A-33E60E1F0DB6}" dt="2025-09-24T18:42:34.647" v="2165" actId="1076"/>
        <pc:sldMkLst>
          <pc:docMk/>
          <pc:sldMk cId="3734731254" sldId="579"/>
        </pc:sldMkLst>
        <pc:spChg chg="mod">
          <ac:chgData name="Kaitlyn Fitzgerald" userId="5f80a7dc-562f-4413-9d6e-37134f387a9f" providerId="ADAL" clId="{FC2319E2-36D7-52E6-A55A-33E60E1F0DB6}" dt="2025-09-24T12:46:54.475" v="631" actId="20577"/>
          <ac:spMkLst>
            <pc:docMk/>
            <pc:sldMk cId="3734731254" sldId="579"/>
            <ac:spMk id="2" creationId="{B7659DA4-9BCC-0BA4-5178-AFE57CCC8A5B}"/>
          </ac:spMkLst>
        </pc:spChg>
        <pc:spChg chg="del">
          <ac:chgData name="Kaitlyn Fitzgerald" userId="5f80a7dc-562f-4413-9d6e-37134f387a9f" providerId="ADAL" clId="{FC2319E2-36D7-52E6-A55A-33E60E1F0DB6}" dt="2025-09-24T12:45:44.996" v="616" actId="478"/>
          <ac:spMkLst>
            <pc:docMk/>
            <pc:sldMk cId="3734731254" sldId="579"/>
            <ac:spMk id="3" creationId="{F30C43AF-59E2-7181-763B-587F022912C3}"/>
          </ac:spMkLst>
        </pc:spChg>
        <pc:spChg chg="add del mod">
          <ac:chgData name="Kaitlyn Fitzgerald" userId="5f80a7dc-562f-4413-9d6e-37134f387a9f" providerId="ADAL" clId="{FC2319E2-36D7-52E6-A55A-33E60E1F0DB6}" dt="2025-09-24T12:48:29.707" v="635" actId="478"/>
          <ac:spMkLst>
            <pc:docMk/>
            <pc:sldMk cId="3734731254" sldId="579"/>
            <ac:spMk id="7" creationId="{0DED5064-72C3-914E-6F29-A3161FCB739C}"/>
          </ac:spMkLst>
        </pc:spChg>
        <pc:spChg chg="add mod">
          <ac:chgData name="Kaitlyn Fitzgerald" userId="5f80a7dc-562f-4413-9d6e-37134f387a9f" providerId="ADAL" clId="{FC2319E2-36D7-52E6-A55A-33E60E1F0DB6}" dt="2025-09-24T18:42:29.900" v="2164" actId="1076"/>
          <ac:spMkLst>
            <pc:docMk/>
            <pc:sldMk cId="3734731254" sldId="579"/>
            <ac:spMk id="9" creationId="{45271E8C-125F-1D6A-52A3-A5317A75BD2F}"/>
          </ac:spMkLst>
        </pc:spChg>
        <pc:spChg chg="add mod">
          <ac:chgData name="Kaitlyn Fitzgerald" userId="5f80a7dc-562f-4413-9d6e-37134f387a9f" providerId="ADAL" clId="{FC2319E2-36D7-52E6-A55A-33E60E1F0DB6}" dt="2025-09-24T18:42:34.647" v="2165" actId="1076"/>
          <ac:spMkLst>
            <pc:docMk/>
            <pc:sldMk cId="3734731254" sldId="579"/>
            <ac:spMk id="11" creationId="{588F9A92-88F7-7CE8-626B-63105AD99ABB}"/>
          </ac:spMkLst>
        </pc:spChg>
        <pc:picChg chg="add mod">
          <ac:chgData name="Kaitlyn Fitzgerald" userId="5f80a7dc-562f-4413-9d6e-37134f387a9f" providerId="ADAL" clId="{FC2319E2-36D7-52E6-A55A-33E60E1F0DB6}" dt="2025-09-24T12:46:47.472" v="623" actId="14100"/>
          <ac:picMkLst>
            <pc:docMk/>
            <pc:sldMk cId="3734731254" sldId="579"/>
            <ac:picMk id="4" creationId="{43B80AAD-59EB-916A-D421-EFE5C957C4B7}"/>
          </ac:picMkLst>
        </pc:picChg>
        <pc:picChg chg="add mod">
          <ac:chgData name="Kaitlyn Fitzgerald" userId="5f80a7dc-562f-4413-9d6e-37134f387a9f" providerId="ADAL" clId="{FC2319E2-36D7-52E6-A55A-33E60E1F0DB6}" dt="2025-09-24T12:46:45.374" v="622" actId="14100"/>
          <ac:picMkLst>
            <pc:docMk/>
            <pc:sldMk cId="3734731254" sldId="579"/>
            <ac:picMk id="6" creationId="{8EAD54CC-E7CE-E7D7-0604-95CB69944436}"/>
          </ac:picMkLst>
        </pc:picChg>
      </pc:sldChg>
      <pc:sldChg chg="modSp new mod">
        <pc:chgData name="Kaitlyn Fitzgerald" userId="5f80a7dc-562f-4413-9d6e-37134f387a9f" providerId="ADAL" clId="{FC2319E2-36D7-52E6-A55A-33E60E1F0DB6}" dt="2025-09-24T13:21:51.043" v="868" actId="20577"/>
        <pc:sldMkLst>
          <pc:docMk/>
          <pc:sldMk cId="1620931455" sldId="580"/>
        </pc:sldMkLst>
        <pc:spChg chg="mod">
          <ac:chgData name="Kaitlyn Fitzgerald" userId="5f80a7dc-562f-4413-9d6e-37134f387a9f" providerId="ADAL" clId="{FC2319E2-36D7-52E6-A55A-33E60E1F0DB6}" dt="2025-09-24T13:20:34.347" v="861" actId="20577"/>
          <ac:spMkLst>
            <pc:docMk/>
            <pc:sldMk cId="1620931455" sldId="580"/>
            <ac:spMk id="2" creationId="{7AF9FF09-3F4B-9DB2-EFD3-18983019FED6}"/>
          </ac:spMkLst>
        </pc:spChg>
        <pc:spChg chg="mod">
          <ac:chgData name="Kaitlyn Fitzgerald" userId="5f80a7dc-562f-4413-9d6e-37134f387a9f" providerId="ADAL" clId="{FC2319E2-36D7-52E6-A55A-33E60E1F0DB6}" dt="2025-09-24T13:21:51.043" v="868" actId="20577"/>
          <ac:spMkLst>
            <pc:docMk/>
            <pc:sldMk cId="1620931455" sldId="580"/>
            <ac:spMk id="3" creationId="{40EB21C5-1B5C-0A89-5562-5BBD519DAD32}"/>
          </ac:spMkLst>
        </pc:spChg>
      </pc:sldChg>
      <pc:sldChg chg="modSp new mod">
        <pc:chgData name="Kaitlyn Fitzgerald" userId="5f80a7dc-562f-4413-9d6e-37134f387a9f" providerId="ADAL" clId="{FC2319E2-36D7-52E6-A55A-33E60E1F0DB6}" dt="2025-09-24T17:01:49.931" v="2132" actId="20577"/>
        <pc:sldMkLst>
          <pc:docMk/>
          <pc:sldMk cId="2495103780" sldId="581"/>
        </pc:sldMkLst>
        <pc:spChg chg="mod">
          <ac:chgData name="Kaitlyn Fitzgerald" userId="5f80a7dc-562f-4413-9d6e-37134f387a9f" providerId="ADAL" clId="{FC2319E2-36D7-52E6-A55A-33E60E1F0DB6}" dt="2025-09-24T13:25:29.838" v="875" actId="20577"/>
          <ac:spMkLst>
            <pc:docMk/>
            <pc:sldMk cId="2495103780" sldId="581"/>
            <ac:spMk id="2" creationId="{8A07D519-9D5E-ACD4-E1F4-BE0327038814}"/>
          </ac:spMkLst>
        </pc:spChg>
        <pc:spChg chg="mod">
          <ac:chgData name="Kaitlyn Fitzgerald" userId="5f80a7dc-562f-4413-9d6e-37134f387a9f" providerId="ADAL" clId="{FC2319E2-36D7-52E6-A55A-33E60E1F0DB6}" dt="2025-09-24T17:01:49.931" v="2132" actId="20577"/>
          <ac:spMkLst>
            <pc:docMk/>
            <pc:sldMk cId="2495103780" sldId="581"/>
            <ac:spMk id="3" creationId="{66E0D14D-8F00-90D5-AE18-7896C2389FEA}"/>
          </ac:spMkLst>
        </pc:spChg>
      </pc:sldChg>
      <pc:sldChg chg="addSp delSp modSp new mod">
        <pc:chgData name="Kaitlyn Fitzgerald" userId="5f80a7dc-562f-4413-9d6e-37134f387a9f" providerId="ADAL" clId="{FC2319E2-36D7-52E6-A55A-33E60E1F0DB6}" dt="2025-09-24T18:52:12.076" v="2196" actId="20577"/>
        <pc:sldMkLst>
          <pc:docMk/>
          <pc:sldMk cId="1930730770" sldId="582"/>
        </pc:sldMkLst>
        <pc:spChg chg="mod">
          <ac:chgData name="Kaitlyn Fitzgerald" userId="5f80a7dc-562f-4413-9d6e-37134f387a9f" providerId="ADAL" clId="{FC2319E2-36D7-52E6-A55A-33E60E1F0DB6}" dt="2025-09-24T13:30:59.079" v="915" actId="1076"/>
          <ac:spMkLst>
            <pc:docMk/>
            <pc:sldMk cId="1930730770" sldId="582"/>
            <ac:spMk id="2" creationId="{C15BFCA6-5743-13AA-025B-02F8D8C006A5}"/>
          </ac:spMkLst>
        </pc:spChg>
        <pc:spChg chg="mod">
          <ac:chgData name="Kaitlyn Fitzgerald" userId="5f80a7dc-562f-4413-9d6e-37134f387a9f" providerId="ADAL" clId="{FC2319E2-36D7-52E6-A55A-33E60E1F0DB6}" dt="2025-09-24T18:52:12.076" v="2196" actId="20577"/>
          <ac:spMkLst>
            <pc:docMk/>
            <pc:sldMk cId="1930730770" sldId="582"/>
            <ac:spMk id="3" creationId="{F2045B2C-D477-7D75-0BA0-81216E52BE97}"/>
          </ac:spMkLst>
        </pc:spChg>
        <pc:picChg chg="add del mod">
          <ac:chgData name="Kaitlyn Fitzgerald" userId="5f80a7dc-562f-4413-9d6e-37134f387a9f" providerId="ADAL" clId="{FC2319E2-36D7-52E6-A55A-33E60E1F0DB6}" dt="2025-09-24T18:51:54.335" v="2178" actId="478"/>
          <ac:picMkLst>
            <pc:docMk/>
            <pc:sldMk cId="1930730770" sldId="582"/>
            <ac:picMk id="5" creationId="{A7DA435C-1CE2-DF53-9DD6-55AA82BCB578}"/>
          </ac:picMkLst>
        </pc:picChg>
        <pc:picChg chg="add del mod">
          <ac:chgData name="Kaitlyn Fitzgerald" userId="5f80a7dc-562f-4413-9d6e-37134f387a9f" providerId="ADAL" clId="{FC2319E2-36D7-52E6-A55A-33E60E1F0DB6}" dt="2025-09-24T13:31:03.802" v="916" actId="21"/>
          <ac:picMkLst>
            <pc:docMk/>
            <pc:sldMk cId="1930730770" sldId="582"/>
            <ac:picMk id="7" creationId="{1B832E34-511C-7771-B202-42E80C9EA7F7}"/>
          </ac:picMkLst>
        </pc:picChg>
        <pc:picChg chg="add mod">
          <ac:chgData name="Kaitlyn Fitzgerald" userId="5f80a7dc-562f-4413-9d6e-37134f387a9f" providerId="ADAL" clId="{FC2319E2-36D7-52E6-A55A-33E60E1F0DB6}" dt="2025-09-24T18:52:03.446" v="2184" actId="1076"/>
          <ac:picMkLst>
            <pc:docMk/>
            <pc:sldMk cId="1930730770" sldId="582"/>
            <ac:picMk id="9" creationId="{E860D84A-D2E0-E32F-2A30-7271BBD61FB2}"/>
          </ac:picMkLst>
        </pc:picChg>
      </pc:sldChg>
      <pc:sldChg chg="addSp delSp modSp new mod">
        <pc:chgData name="Kaitlyn Fitzgerald" userId="5f80a7dc-562f-4413-9d6e-37134f387a9f" providerId="ADAL" clId="{FC2319E2-36D7-52E6-A55A-33E60E1F0DB6}" dt="2025-09-24T13:34:31.664" v="950" actId="1076"/>
        <pc:sldMkLst>
          <pc:docMk/>
          <pc:sldMk cId="1267113407" sldId="583"/>
        </pc:sldMkLst>
        <pc:spChg chg="mod">
          <ac:chgData name="Kaitlyn Fitzgerald" userId="5f80a7dc-562f-4413-9d6e-37134f387a9f" providerId="ADAL" clId="{FC2319E2-36D7-52E6-A55A-33E60E1F0DB6}" dt="2025-09-24T13:32:03.082" v="924" actId="20577"/>
          <ac:spMkLst>
            <pc:docMk/>
            <pc:sldMk cId="1267113407" sldId="583"/>
            <ac:spMk id="2" creationId="{3D112B5E-C1DF-D682-AB0D-4F8A305AE164}"/>
          </ac:spMkLst>
        </pc:spChg>
        <pc:spChg chg="del">
          <ac:chgData name="Kaitlyn Fitzgerald" userId="5f80a7dc-562f-4413-9d6e-37134f387a9f" providerId="ADAL" clId="{FC2319E2-36D7-52E6-A55A-33E60E1F0DB6}" dt="2025-09-24T13:31:25.572" v="918"/>
          <ac:spMkLst>
            <pc:docMk/>
            <pc:sldMk cId="1267113407" sldId="583"/>
            <ac:spMk id="3" creationId="{F0C308D9-190C-662E-006B-CE4FA3081C24}"/>
          </ac:spMkLst>
        </pc:spChg>
        <pc:spChg chg="add mod">
          <ac:chgData name="Kaitlyn Fitzgerald" userId="5f80a7dc-562f-4413-9d6e-37134f387a9f" providerId="ADAL" clId="{FC2319E2-36D7-52E6-A55A-33E60E1F0DB6}" dt="2025-09-24T13:33:50.747" v="944" actId="1076"/>
          <ac:spMkLst>
            <pc:docMk/>
            <pc:sldMk cId="1267113407" sldId="583"/>
            <ac:spMk id="5" creationId="{93B813A1-C46C-4FA2-1499-71EC1F1148FA}"/>
          </ac:spMkLst>
        </pc:spChg>
        <pc:spChg chg="add mod">
          <ac:chgData name="Kaitlyn Fitzgerald" userId="5f80a7dc-562f-4413-9d6e-37134f387a9f" providerId="ADAL" clId="{FC2319E2-36D7-52E6-A55A-33E60E1F0DB6}" dt="2025-09-24T13:34:23.082" v="949" actId="14100"/>
          <ac:spMkLst>
            <pc:docMk/>
            <pc:sldMk cId="1267113407" sldId="583"/>
            <ac:spMk id="7" creationId="{1421D28B-675D-2330-D33B-DC5F061EE03E}"/>
          </ac:spMkLst>
        </pc:spChg>
        <pc:picChg chg="add mod">
          <ac:chgData name="Kaitlyn Fitzgerald" userId="5f80a7dc-562f-4413-9d6e-37134f387a9f" providerId="ADAL" clId="{FC2319E2-36D7-52E6-A55A-33E60E1F0DB6}" dt="2025-09-24T13:34:31.664" v="950" actId="1076"/>
          <ac:picMkLst>
            <pc:docMk/>
            <pc:sldMk cId="1267113407" sldId="583"/>
            <ac:picMk id="4" creationId="{2D0B1CD5-E4B9-367F-303E-9A0DF9AB5956}"/>
          </ac:picMkLst>
        </pc:picChg>
      </pc:sldChg>
      <pc:sldChg chg="addSp delSp modSp new mod">
        <pc:chgData name="Kaitlyn Fitzgerald" userId="5f80a7dc-562f-4413-9d6e-37134f387a9f" providerId="ADAL" clId="{FC2319E2-36D7-52E6-A55A-33E60E1F0DB6}" dt="2025-09-24T13:50:58.191" v="1035" actId="20577"/>
        <pc:sldMkLst>
          <pc:docMk/>
          <pc:sldMk cId="2096466234" sldId="584"/>
        </pc:sldMkLst>
        <pc:spChg chg="mod">
          <ac:chgData name="Kaitlyn Fitzgerald" userId="5f80a7dc-562f-4413-9d6e-37134f387a9f" providerId="ADAL" clId="{FC2319E2-36D7-52E6-A55A-33E60E1F0DB6}" dt="2025-09-24T13:49:40.979" v="961" actId="255"/>
          <ac:spMkLst>
            <pc:docMk/>
            <pc:sldMk cId="2096466234" sldId="584"/>
            <ac:spMk id="2" creationId="{EAF4D51A-DF46-3337-86C5-F49A8E9A900F}"/>
          </ac:spMkLst>
        </pc:spChg>
        <pc:spChg chg="del">
          <ac:chgData name="Kaitlyn Fitzgerald" userId="5f80a7dc-562f-4413-9d6e-37134f387a9f" providerId="ADAL" clId="{FC2319E2-36D7-52E6-A55A-33E60E1F0DB6}" dt="2025-09-24T13:49:27.754" v="956"/>
          <ac:spMkLst>
            <pc:docMk/>
            <pc:sldMk cId="2096466234" sldId="584"/>
            <ac:spMk id="3" creationId="{B9678A2D-EE60-3615-04E6-96E26CC1CE97}"/>
          </ac:spMkLst>
        </pc:spChg>
        <pc:spChg chg="add mod">
          <ac:chgData name="Kaitlyn Fitzgerald" userId="5f80a7dc-562f-4413-9d6e-37134f387a9f" providerId="ADAL" clId="{FC2319E2-36D7-52E6-A55A-33E60E1F0DB6}" dt="2025-09-24T13:50:14.801" v="967" actId="14100"/>
          <ac:spMkLst>
            <pc:docMk/>
            <pc:sldMk cId="2096466234" sldId="584"/>
            <ac:spMk id="7" creationId="{F39C6D96-5756-0618-EC66-31FF7A61E3A3}"/>
          </ac:spMkLst>
        </pc:spChg>
        <pc:spChg chg="add del mod">
          <ac:chgData name="Kaitlyn Fitzgerald" userId="5f80a7dc-562f-4413-9d6e-37134f387a9f" providerId="ADAL" clId="{FC2319E2-36D7-52E6-A55A-33E60E1F0DB6}" dt="2025-09-24T13:50:22.947" v="969"/>
          <ac:spMkLst>
            <pc:docMk/>
            <pc:sldMk cId="2096466234" sldId="584"/>
            <ac:spMk id="8" creationId="{D717DA22-F2B2-156C-EB62-3DC85C18F5A2}"/>
          </ac:spMkLst>
        </pc:spChg>
        <pc:spChg chg="add mod">
          <ac:chgData name="Kaitlyn Fitzgerald" userId="5f80a7dc-562f-4413-9d6e-37134f387a9f" providerId="ADAL" clId="{FC2319E2-36D7-52E6-A55A-33E60E1F0DB6}" dt="2025-09-24T13:50:58.191" v="1035" actId="20577"/>
          <ac:spMkLst>
            <pc:docMk/>
            <pc:sldMk cId="2096466234" sldId="584"/>
            <ac:spMk id="9" creationId="{5481DF4C-0560-8BAD-0564-04AECC35112C}"/>
          </ac:spMkLst>
        </pc:spChg>
        <pc:picChg chg="add mod">
          <ac:chgData name="Kaitlyn Fitzgerald" userId="5f80a7dc-562f-4413-9d6e-37134f387a9f" providerId="ADAL" clId="{FC2319E2-36D7-52E6-A55A-33E60E1F0DB6}" dt="2025-09-24T13:49:52.051" v="962" actId="1076"/>
          <ac:picMkLst>
            <pc:docMk/>
            <pc:sldMk cId="2096466234" sldId="584"/>
            <ac:picMk id="5" creationId="{B10C38A2-F04B-6D39-D43D-40ACE4947BB5}"/>
          </ac:picMkLst>
        </pc:picChg>
      </pc:sldChg>
      <pc:sldChg chg="modSp new del mod">
        <pc:chgData name="Kaitlyn Fitzgerald" userId="5f80a7dc-562f-4413-9d6e-37134f387a9f" providerId="ADAL" clId="{FC2319E2-36D7-52E6-A55A-33E60E1F0DB6}" dt="2025-09-24T13:54:51.539" v="1334" actId="2696"/>
        <pc:sldMkLst>
          <pc:docMk/>
          <pc:sldMk cId="1821508756" sldId="585"/>
        </pc:sldMkLst>
        <pc:spChg chg="mod">
          <ac:chgData name="Kaitlyn Fitzgerald" userId="5f80a7dc-562f-4413-9d6e-37134f387a9f" providerId="ADAL" clId="{FC2319E2-36D7-52E6-A55A-33E60E1F0DB6}" dt="2025-09-24T13:50:47.177" v="1023" actId="20577"/>
          <ac:spMkLst>
            <pc:docMk/>
            <pc:sldMk cId="1821508756" sldId="585"/>
            <ac:spMk id="2" creationId="{0479FF89-8782-49F1-0046-F7360335CCF2}"/>
          </ac:spMkLst>
        </pc:spChg>
      </pc:sldChg>
      <pc:sldChg chg="addSp modSp add mod">
        <pc:chgData name="Kaitlyn Fitzgerald" userId="5f80a7dc-562f-4413-9d6e-37134f387a9f" providerId="ADAL" clId="{FC2319E2-36D7-52E6-A55A-33E60E1F0DB6}" dt="2025-09-24T13:52:57.953" v="1333" actId="1076"/>
        <pc:sldMkLst>
          <pc:docMk/>
          <pc:sldMk cId="3982399471" sldId="586"/>
        </pc:sldMkLst>
        <pc:spChg chg="mod">
          <ac:chgData name="Kaitlyn Fitzgerald" userId="5f80a7dc-562f-4413-9d6e-37134f387a9f" providerId="ADAL" clId="{FC2319E2-36D7-52E6-A55A-33E60E1F0DB6}" dt="2025-09-24T13:51:04.001" v="1042" actId="20577"/>
          <ac:spMkLst>
            <pc:docMk/>
            <pc:sldMk cId="3982399471" sldId="586"/>
            <ac:spMk id="2" creationId="{6BA50213-950D-2B97-6A2A-64DD25F803B1}"/>
          </ac:spMkLst>
        </pc:spChg>
        <pc:spChg chg="add mod">
          <ac:chgData name="Kaitlyn Fitzgerald" userId="5f80a7dc-562f-4413-9d6e-37134f387a9f" providerId="ADAL" clId="{FC2319E2-36D7-52E6-A55A-33E60E1F0DB6}" dt="2025-09-24T13:52:45.051" v="1330" actId="1076"/>
          <ac:spMkLst>
            <pc:docMk/>
            <pc:sldMk cId="3982399471" sldId="586"/>
            <ac:spMk id="3" creationId="{BDD09160-C4B2-B2DD-C18B-551C1FDE77D8}"/>
          </ac:spMkLst>
        </pc:spChg>
        <pc:spChg chg="mod">
          <ac:chgData name="Kaitlyn Fitzgerald" userId="5f80a7dc-562f-4413-9d6e-37134f387a9f" providerId="ADAL" clId="{FC2319E2-36D7-52E6-A55A-33E60E1F0DB6}" dt="2025-09-24T13:52:50.915" v="1331" actId="1076"/>
          <ac:spMkLst>
            <pc:docMk/>
            <pc:sldMk cId="3982399471" sldId="586"/>
            <ac:spMk id="7" creationId="{E2579015-21E8-49B7-2FC2-48A7E82E443B}"/>
          </ac:spMkLst>
        </pc:spChg>
        <pc:picChg chg="mod">
          <ac:chgData name="Kaitlyn Fitzgerald" userId="5f80a7dc-562f-4413-9d6e-37134f387a9f" providerId="ADAL" clId="{FC2319E2-36D7-52E6-A55A-33E60E1F0DB6}" dt="2025-09-24T13:52:57.953" v="1333" actId="1076"/>
          <ac:picMkLst>
            <pc:docMk/>
            <pc:sldMk cId="3982399471" sldId="586"/>
            <ac:picMk id="5" creationId="{8196EF50-AE9D-6A2A-BEFF-F28FB91B098C}"/>
          </ac:picMkLst>
        </pc:picChg>
      </pc:sldChg>
      <pc:sldChg chg="modSp new mod">
        <pc:chgData name="Kaitlyn Fitzgerald" userId="5f80a7dc-562f-4413-9d6e-37134f387a9f" providerId="ADAL" clId="{FC2319E2-36D7-52E6-A55A-33E60E1F0DB6}" dt="2025-09-24T15:18:57.273" v="1398" actId="20577"/>
        <pc:sldMkLst>
          <pc:docMk/>
          <pc:sldMk cId="293281913" sldId="587"/>
        </pc:sldMkLst>
        <pc:spChg chg="mod">
          <ac:chgData name="Kaitlyn Fitzgerald" userId="5f80a7dc-562f-4413-9d6e-37134f387a9f" providerId="ADAL" clId="{FC2319E2-36D7-52E6-A55A-33E60E1F0DB6}" dt="2025-09-24T15:18:23.439" v="1387" actId="20577"/>
          <ac:spMkLst>
            <pc:docMk/>
            <pc:sldMk cId="293281913" sldId="587"/>
            <ac:spMk id="2" creationId="{79E2AD68-408A-DC8D-0CD3-88D540C9640D}"/>
          </ac:spMkLst>
        </pc:spChg>
        <pc:spChg chg="mod">
          <ac:chgData name="Kaitlyn Fitzgerald" userId="5f80a7dc-562f-4413-9d6e-37134f387a9f" providerId="ADAL" clId="{FC2319E2-36D7-52E6-A55A-33E60E1F0DB6}" dt="2025-09-24T15:18:57.273" v="1398" actId="20577"/>
          <ac:spMkLst>
            <pc:docMk/>
            <pc:sldMk cId="293281913" sldId="587"/>
            <ac:spMk id="3" creationId="{E82802F6-C41F-AFFB-DD4B-3A1D24BA3E0F}"/>
          </ac:spMkLst>
        </pc:spChg>
      </pc:sldChg>
      <pc:sldChg chg="addSp delSp modSp new del">
        <pc:chgData name="Kaitlyn Fitzgerald" userId="5f80a7dc-562f-4413-9d6e-37134f387a9f" providerId="ADAL" clId="{FC2319E2-36D7-52E6-A55A-33E60E1F0DB6}" dt="2025-09-24T15:53:38.775" v="1583" actId="2696"/>
        <pc:sldMkLst>
          <pc:docMk/>
          <pc:sldMk cId="2731527267" sldId="588"/>
        </pc:sldMkLst>
        <pc:spChg chg="del">
          <ac:chgData name="Kaitlyn Fitzgerald" userId="5f80a7dc-562f-4413-9d6e-37134f387a9f" providerId="ADAL" clId="{FC2319E2-36D7-52E6-A55A-33E60E1F0DB6}" dt="2025-09-24T15:39:06.852" v="1401"/>
          <ac:spMkLst>
            <pc:docMk/>
            <pc:sldMk cId="2731527267" sldId="588"/>
            <ac:spMk id="3" creationId="{D159A717-1C54-AA89-28B9-8A25D9C0210B}"/>
          </ac:spMkLst>
        </pc:spChg>
        <pc:spChg chg="add mod">
          <ac:chgData name="Kaitlyn Fitzgerald" userId="5f80a7dc-562f-4413-9d6e-37134f387a9f" providerId="ADAL" clId="{FC2319E2-36D7-52E6-A55A-33E60E1F0DB6}" dt="2025-09-24T15:39:35.077" v="1405" actId="21"/>
          <ac:spMkLst>
            <pc:docMk/>
            <pc:sldMk cId="2731527267" sldId="588"/>
            <ac:spMk id="7" creationId="{62C31D1A-8537-BA20-FC41-A2E999E94D9B}"/>
          </ac:spMkLst>
        </pc:spChg>
        <pc:picChg chg="add del mod">
          <ac:chgData name="Kaitlyn Fitzgerald" userId="5f80a7dc-562f-4413-9d6e-37134f387a9f" providerId="ADAL" clId="{FC2319E2-36D7-52E6-A55A-33E60E1F0DB6}" dt="2025-09-24T15:39:35.077" v="1405" actId="21"/>
          <ac:picMkLst>
            <pc:docMk/>
            <pc:sldMk cId="2731527267" sldId="588"/>
            <ac:picMk id="6" creationId="{41709444-2413-7195-C9E8-4B01A0D41C08}"/>
          </ac:picMkLst>
        </pc:picChg>
      </pc:sldChg>
      <pc:sldChg chg="addSp modSp new mod">
        <pc:chgData name="Kaitlyn Fitzgerald" userId="5f80a7dc-562f-4413-9d6e-37134f387a9f" providerId="ADAL" clId="{FC2319E2-36D7-52E6-A55A-33E60E1F0DB6}" dt="2025-09-24T15:40:53.126" v="1454" actId="20577"/>
        <pc:sldMkLst>
          <pc:docMk/>
          <pc:sldMk cId="1677487860" sldId="589"/>
        </pc:sldMkLst>
        <pc:spChg chg="mod">
          <ac:chgData name="Kaitlyn Fitzgerald" userId="5f80a7dc-562f-4413-9d6e-37134f387a9f" providerId="ADAL" clId="{FC2319E2-36D7-52E6-A55A-33E60E1F0DB6}" dt="2025-09-24T15:40:53.126" v="1454" actId="20577"/>
          <ac:spMkLst>
            <pc:docMk/>
            <pc:sldMk cId="1677487860" sldId="589"/>
            <ac:spMk id="2" creationId="{896ED76B-12C4-EDCB-83FF-89202755C642}"/>
          </ac:spMkLst>
        </pc:spChg>
        <pc:spChg chg="mod">
          <ac:chgData name="Kaitlyn Fitzgerald" userId="5f80a7dc-562f-4413-9d6e-37134f387a9f" providerId="ADAL" clId="{FC2319E2-36D7-52E6-A55A-33E60E1F0DB6}" dt="2025-09-24T15:40:21.273" v="1413" actId="255"/>
          <ac:spMkLst>
            <pc:docMk/>
            <pc:sldMk cId="1677487860" sldId="589"/>
            <ac:spMk id="3" creationId="{FFB58BD1-387D-83B2-2CF1-42842ED9188E}"/>
          </ac:spMkLst>
        </pc:spChg>
        <pc:picChg chg="add mod">
          <ac:chgData name="Kaitlyn Fitzgerald" userId="5f80a7dc-562f-4413-9d6e-37134f387a9f" providerId="ADAL" clId="{FC2319E2-36D7-52E6-A55A-33E60E1F0DB6}" dt="2025-09-24T15:39:55.297" v="1409" actId="1076"/>
          <ac:picMkLst>
            <pc:docMk/>
            <pc:sldMk cId="1677487860" sldId="589"/>
            <ac:picMk id="4" creationId="{DA3EE1B7-59A0-BF1E-C362-C1BDB276D8FB}"/>
          </ac:picMkLst>
        </pc:picChg>
      </pc:sldChg>
      <pc:sldChg chg="addSp delSp modSp add mod">
        <pc:chgData name="Kaitlyn Fitzgerald" userId="5f80a7dc-562f-4413-9d6e-37134f387a9f" providerId="ADAL" clId="{FC2319E2-36D7-52E6-A55A-33E60E1F0DB6}" dt="2025-09-24T15:56:25.936" v="1675" actId="20577"/>
        <pc:sldMkLst>
          <pc:docMk/>
          <pc:sldMk cId="404821234" sldId="590"/>
        </pc:sldMkLst>
        <pc:spChg chg="mod">
          <ac:chgData name="Kaitlyn Fitzgerald" userId="5f80a7dc-562f-4413-9d6e-37134f387a9f" providerId="ADAL" clId="{FC2319E2-36D7-52E6-A55A-33E60E1F0DB6}" dt="2025-09-24T15:48:23.221" v="1490" actId="20577"/>
          <ac:spMkLst>
            <pc:docMk/>
            <pc:sldMk cId="404821234" sldId="590"/>
            <ac:spMk id="2" creationId="{1925758F-0B99-810E-DE42-1A888123B159}"/>
          </ac:spMkLst>
        </pc:spChg>
        <pc:spChg chg="mod">
          <ac:chgData name="Kaitlyn Fitzgerald" userId="5f80a7dc-562f-4413-9d6e-37134f387a9f" providerId="ADAL" clId="{FC2319E2-36D7-52E6-A55A-33E60E1F0DB6}" dt="2025-09-24T15:51:28.103" v="1575" actId="207"/>
          <ac:spMkLst>
            <pc:docMk/>
            <pc:sldMk cId="404821234" sldId="590"/>
            <ac:spMk id="3" creationId="{2ABA3C97-011A-DDA6-5CCC-8C8E9C430607}"/>
          </ac:spMkLst>
        </pc:spChg>
        <pc:spChg chg="add mod">
          <ac:chgData name="Kaitlyn Fitzgerald" userId="5f80a7dc-562f-4413-9d6e-37134f387a9f" providerId="ADAL" clId="{FC2319E2-36D7-52E6-A55A-33E60E1F0DB6}" dt="2025-09-24T15:50:25.116" v="1565" actId="1076"/>
          <ac:spMkLst>
            <pc:docMk/>
            <pc:sldMk cId="404821234" sldId="590"/>
            <ac:spMk id="7" creationId="{C41F11C4-A999-A22D-63D3-D4BAA46747B7}"/>
          </ac:spMkLst>
        </pc:spChg>
        <pc:spChg chg="add mod">
          <ac:chgData name="Kaitlyn Fitzgerald" userId="5f80a7dc-562f-4413-9d6e-37134f387a9f" providerId="ADAL" clId="{FC2319E2-36D7-52E6-A55A-33E60E1F0DB6}" dt="2025-09-24T15:56:25.936" v="1675" actId="20577"/>
          <ac:spMkLst>
            <pc:docMk/>
            <pc:sldMk cId="404821234" sldId="590"/>
            <ac:spMk id="14" creationId="{8BAC0679-52DD-4C7E-6230-F20102C40792}"/>
          </ac:spMkLst>
        </pc:spChg>
        <pc:picChg chg="del">
          <ac:chgData name="Kaitlyn Fitzgerald" userId="5f80a7dc-562f-4413-9d6e-37134f387a9f" providerId="ADAL" clId="{FC2319E2-36D7-52E6-A55A-33E60E1F0DB6}" dt="2025-09-24T15:48:39.483" v="1492" actId="478"/>
          <ac:picMkLst>
            <pc:docMk/>
            <pc:sldMk cId="404821234" sldId="590"/>
            <ac:picMk id="4" creationId="{7A018098-8A3C-E6EA-61B1-C939338713FD}"/>
          </ac:picMkLst>
        </pc:picChg>
        <pc:picChg chg="add mod">
          <ac:chgData name="Kaitlyn Fitzgerald" userId="5f80a7dc-562f-4413-9d6e-37134f387a9f" providerId="ADAL" clId="{FC2319E2-36D7-52E6-A55A-33E60E1F0DB6}" dt="2025-09-24T15:50:00.451" v="1560" actId="1076"/>
          <ac:picMkLst>
            <pc:docMk/>
            <pc:sldMk cId="404821234" sldId="590"/>
            <ac:picMk id="6" creationId="{8E62750D-3319-F409-C41E-ACD3439805BA}"/>
          </ac:picMkLst>
        </pc:picChg>
        <pc:cxnChg chg="add mod">
          <ac:chgData name="Kaitlyn Fitzgerald" userId="5f80a7dc-562f-4413-9d6e-37134f387a9f" providerId="ADAL" clId="{FC2319E2-36D7-52E6-A55A-33E60E1F0DB6}" dt="2025-09-24T15:50:35.571" v="1568" actId="208"/>
          <ac:cxnSpMkLst>
            <pc:docMk/>
            <pc:sldMk cId="404821234" sldId="590"/>
            <ac:cxnSpMk id="9" creationId="{95644B3F-E02C-5485-22F0-3C5A7F52F4BC}"/>
          </ac:cxnSpMkLst>
        </pc:cxnChg>
        <pc:cxnChg chg="add mod">
          <ac:chgData name="Kaitlyn Fitzgerald" userId="5f80a7dc-562f-4413-9d6e-37134f387a9f" providerId="ADAL" clId="{FC2319E2-36D7-52E6-A55A-33E60E1F0DB6}" dt="2025-09-24T15:50:44.785" v="1571" actId="14100"/>
          <ac:cxnSpMkLst>
            <pc:docMk/>
            <pc:sldMk cId="404821234" sldId="590"/>
            <ac:cxnSpMk id="11" creationId="{04D21884-B4CE-D447-8AA7-0E4934272BA2}"/>
          </ac:cxnSpMkLst>
        </pc:cxnChg>
      </pc:sldChg>
      <pc:sldChg chg="modSp add del mod">
        <pc:chgData name="Kaitlyn Fitzgerald" userId="5f80a7dc-562f-4413-9d6e-37134f387a9f" providerId="ADAL" clId="{FC2319E2-36D7-52E6-A55A-33E60E1F0DB6}" dt="2025-09-24T15:56:40.555" v="1677" actId="2696"/>
        <pc:sldMkLst>
          <pc:docMk/>
          <pc:sldMk cId="3221872494" sldId="591"/>
        </pc:sldMkLst>
        <pc:spChg chg="mod">
          <ac:chgData name="Kaitlyn Fitzgerald" userId="5f80a7dc-562f-4413-9d6e-37134f387a9f" providerId="ADAL" clId="{FC2319E2-36D7-52E6-A55A-33E60E1F0DB6}" dt="2025-09-24T15:56:03.872" v="1669" actId="21"/>
          <ac:spMkLst>
            <pc:docMk/>
            <pc:sldMk cId="3221872494" sldId="591"/>
            <ac:spMk id="2" creationId="{72DD97C9-967F-5463-B49B-04D9D2F1CAF9}"/>
          </ac:spMkLst>
        </pc:spChg>
      </pc:sldChg>
      <pc:sldChg chg="addSp delSp modSp add mod">
        <pc:chgData name="Kaitlyn Fitzgerald" userId="5f80a7dc-562f-4413-9d6e-37134f387a9f" providerId="ADAL" clId="{FC2319E2-36D7-52E6-A55A-33E60E1F0DB6}" dt="2025-09-24T15:58:28.962" v="1715" actId="1076"/>
        <pc:sldMkLst>
          <pc:docMk/>
          <pc:sldMk cId="2763894519" sldId="592"/>
        </pc:sldMkLst>
        <pc:spChg chg="mod">
          <ac:chgData name="Kaitlyn Fitzgerald" userId="5f80a7dc-562f-4413-9d6e-37134f387a9f" providerId="ADAL" clId="{FC2319E2-36D7-52E6-A55A-33E60E1F0DB6}" dt="2025-09-24T15:56:47.289" v="1696" actId="20577"/>
          <ac:spMkLst>
            <pc:docMk/>
            <pc:sldMk cId="2763894519" sldId="592"/>
            <ac:spMk id="2" creationId="{E3FE561C-C6B8-2499-1144-9780F99B2E52}"/>
          </ac:spMkLst>
        </pc:spChg>
        <pc:spChg chg="mod">
          <ac:chgData name="Kaitlyn Fitzgerald" userId="5f80a7dc-562f-4413-9d6e-37134f387a9f" providerId="ADAL" clId="{FC2319E2-36D7-52E6-A55A-33E60E1F0DB6}" dt="2025-09-24T15:57:45.838" v="1707" actId="20577"/>
          <ac:spMkLst>
            <pc:docMk/>
            <pc:sldMk cId="2763894519" sldId="592"/>
            <ac:spMk id="3" creationId="{6539211D-445C-00B9-9934-4D214469253F}"/>
          </ac:spMkLst>
        </pc:spChg>
        <pc:spChg chg="del">
          <ac:chgData name="Kaitlyn Fitzgerald" userId="5f80a7dc-562f-4413-9d6e-37134f387a9f" providerId="ADAL" clId="{FC2319E2-36D7-52E6-A55A-33E60E1F0DB6}" dt="2025-09-24T15:57:51.224" v="1708" actId="478"/>
          <ac:spMkLst>
            <pc:docMk/>
            <pc:sldMk cId="2763894519" sldId="592"/>
            <ac:spMk id="7" creationId="{C5D35A63-2990-0C93-1DDB-03EA18B7BF42}"/>
          </ac:spMkLst>
        </pc:spChg>
        <pc:picChg chg="add mod">
          <ac:chgData name="Kaitlyn Fitzgerald" userId="5f80a7dc-562f-4413-9d6e-37134f387a9f" providerId="ADAL" clId="{FC2319E2-36D7-52E6-A55A-33E60E1F0DB6}" dt="2025-09-24T15:58:28.962" v="1715" actId="1076"/>
          <ac:picMkLst>
            <pc:docMk/>
            <pc:sldMk cId="2763894519" sldId="592"/>
            <ac:picMk id="5" creationId="{5E807AD6-2BCA-BD2B-0304-56C678BEB1E4}"/>
          </ac:picMkLst>
        </pc:picChg>
        <pc:picChg chg="del">
          <ac:chgData name="Kaitlyn Fitzgerald" userId="5f80a7dc-562f-4413-9d6e-37134f387a9f" providerId="ADAL" clId="{FC2319E2-36D7-52E6-A55A-33E60E1F0DB6}" dt="2025-09-24T15:57:54.698" v="1711" actId="478"/>
          <ac:picMkLst>
            <pc:docMk/>
            <pc:sldMk cId="2763894519" sldId="592"/>
            <ac:picMk id="6" creationId="{523EEB9E-36BD-7857-1CBF-CF39F1C2FEC4}"/>
          </ac:picMkLst>
        </pc:picChg>
        <pc:cxnChg chg="del mod">
          <ac:chgData name="Kaitlyn Fitzgerald" userId="5f80a7dc-562f-4413-9d6e-37134f387a9f" providerId="ADAL" clId="{FC2319E2-36D7-52E6-A55A-33E60E1F0DB6}" dt="2025-09-24T15:57:52.665" v="1709" actId="478"/>
          <ac:cxnSpMkLst>
            <pc:docMk/>
            <pc:sldMk cId="2763894519" sldId="592"/>
            <ac:cxnSpMk id="9" creationId="{37704758-7490-42DB-04B8-1320494CF629}"/>
          </ac:cxnSpMkLst>
        </pc:cxnChg>
        <pc:cxnChg chg="del mod">
          <ac:chgData name="Kaitlyn Fitzgerald" userId="5f80a7dc-562f-4413-9d6e-37134f387a9f" providerId="ADAL" clId="{FC2319E2-36D7-52E6-A55A-33E60E1F0DB6}" dt="2025-09-24T15:57:53.748" v="1710" actId="478"/>
          <ac:cxnSpMkLst>
            <pc:docMk/>
            <pc:sldMk cId="2763894519" sldId="592"/>
            <ac:cxnSpMk id="11" creationId="{0700C1C4-0D4B-27AA-179E-DC164FC379FC}"/>
          </ac:cxnSpMkLst>
        </pc:cxnChg>
      </pc:sldChg>
      <pc:sldChg chg="add del">
        <pc:chgData name="Kaitlyn Fitzgerald" userId="5f80a7dc-562f-4413-9d6e-37134f387a9f" providerId="ADAL" clId="{FC2319E2-36D7-52E6-A55A-33E60E1F0DB6}" dt="2025-09-24T16:04:39.094" v="1860"/>
        <pc:sldMkLst>
          <pc:docMk/>
          <pc:sldMk cId="617790239" sldId="593"/>
        </pc:sldMkLst>
      </pc:sldChg>
      <pc:sldChg chg="addSp delSp modSp add mod ord">
        <pc:chgData name="Kaitlyn Fitzgerald" userId="5f80a7dc-562f-4413-9d6e-37134f387a9f" providerId="ADAL" clId="{FC2319E2-36D7-52E6-A55A-33E60E1F0DB6}" dt="2025-09-24T16:16:13.693" v="2041" actId="20577"/>
        <pc:sldMkLst>
          <pc:docMk/>
          <pc:sldMk cId="3435397969" sldId="593"/>
        </pc:sldMkLst>
        <pc:spChg chg="mod">
          <ac:chgData name="Kaitlyn Fitzgerald" userId="5f80a7dc-562f-4413-9d6e-37134f387a9f" providerId="ADAL" clId="{FC2319E2-36D7-52E6-A55A-33E60E1F0DB6}" dt="2025-09-24T16:16:13.693" v="2041" actId="20577"/>
          <ac:spMkLst>
            <pc:docMk/>
            <pc:sldMk cId="3435397969" sldId="593"/>
            <ac:spMk id="2" creationId="{CF8DC13F-E54F-A2D3-BBA7-35BB111A19F9}"/>
          </ac:spMkLst>
        </pc:spChg>
        <pc:spChg chg="mod">
          <ac:chgData name="Kaitlyn Fitzgerald" userId="5f80a7dc-562f-4413-9d6e-37134f387a9f" providerId="ADAL" clId="{FC2319E2-36D7-52E6-A55A-33E60E1F0DB6}" dt="2025-09-24T16:07:41.182" v="1902" actId="13926"/>
          <ac:spMkLst>
            <pc:docMk/>
            <pc:sldMk cId="3435397969" sldId="593"/>
            <ac:spMk id="3" creationId="{266683F0-23B8-4AF5-57D3-334B8EDF0443}"/>
          </ac:spMkLst>
        </pc:spChg>
        <pc:spChg chg="del mod">
          <ac:chgData name="Kaitlyn Fitzgerald" userId="5f80a7dc-562f-4413-9d6e-37134f387a9f" providerId="ADAL" clId="{FC2319E2-36D7-52E6-A55A-33E60E1F0DB6}" dt="2025-09-24T16:05:49.488" v="1898" actId="478"/>
          <ac:spMkLst>
            <pc:docMk/>
            <pc:sldMk cId="3435397969" sldId="593"/>
            <ac:spMk id="14" creationId="{59B70BC2-A18B-F545-683E-1DBB7C5E98C6}"/>
          </ac:spMkLst>
        </pc:spChg>
        <pc:picChg chg="del">
          <ac:chgData name="Kaitlyn Fitzgerald" userId="5f80a7dc-562f-4413-9d6e-37134f387a9f" providerId="ADAL" clId="{FC2319E2-36D7-52E6-A55A-33E60E1F0DB6}" dt="2025-09-24T16:05:52.223" v="1899" actId="478"/>
          <ac:picMkLst>
            <pc:docMk/>
            <pc:sldMk cId="3435397969" sldId="593"/>
            <ac:picMk id="5" creationId="{E33EA9F6-AE75-B338-708E-B74B98BA3530}"/>
          </ac:picMkLst>
        </pc:picChg>
        <pc:picChg chg="add mod">
          <ac:chgData name="Kaitlyn Fitzgerald" userId="5f80a7dc-562f-4413-9d6e-37134f387a9f" providerId="ADAL" clId="{FC2319E2-36D7-52E6-A55A-33E60E1F0DB6}" dt="2025-09-24T16:08:07.423" v="1907" actId="1076"/>
          <ac:picMkLst>
            <pc:docMk/>
            <pc:sldMk cId="3435397969" sldId="593"/>
            <ac:picMk id="6" creationId="{129CFD2C-B5CD-81CE-CFA2-EB9B6B50803C}"/>
          </ac:picMkLst>
        </pc:picChg>
      </pc:sldChg>
      <pc:sldChg chg="addSp delSp modSp new mod">
        <pc:chgData name="Kaitlyn Fitzgerald" userId="5f80a7dc-562f-4413-9d6e-37134f387a9f" providerId="ADAL" clId="{FC2319E2-36D7-52E6-A55A-33E60E1F0DB6}" dt="2025-09-24T16:14:00.707" v="2005" actId="20577"/>
        <pc:sldMkLst>
          <pc:docMk/>
          <pc:sldMk cId="3954775680" sldId="594"/>
        </pc:sldMkLst>
        <pc:spChg chg="mod">
          <ac:chgData name="Kaitlyn Fitzgerald" userId="5f80a7dc-562f-4413-9d6e-37134f387a9f" providerId="ADAL" clId="{FC2319E2-36D7-52E6-A55A-33E60E1F0DB6}" dt="2025-09-24T16:14:00.707" v="2005" actId="20577"/>
          <ac:spMkLst>
            <pc:docMk/>
            <pc:sldMk cId="3954775680" sldId="594"/>
            <ac:spMk id="2" creationId="{CB1E45D4-1A72-C3C9-AA31-0A4E3C0581EC}"/>
          </ac:spMkLst>
        </pc:spChg>
        <pc:spChg chg="del">
          <ac:chgData name="Kaitlyn Fitzgerald" userId="5f80a7dc-562f-4413-9d6e-37134f387a9f" providerId="ADAL" clId="{FC2319E2-36D7-52E6-A55A-33E60E1F0DB6}" dt="2025-09-24T16:09:23.757" v="1909"/>
          <ac:spMkLst>
            <pc:docMk/>
            <pc:sldMk cId="3954775680" sldId="594"/>
            <ac:spMk id="3" creationId="{8CD83F0B-C3EC-44DC-E9CA-A446A35C00FA}"/>
          </ac:spMkLst>
        </pc:spChg>
        <pc:spChg chg="add mod">
          <ac:chgData name="Kaitlyn Fitzgerald" userId="5f80a7dc-562f-4413-9d6e-37134f387a9f" providerId="ADAL" clId="{FC2319E2-36D7-52E6-A55A-33E60E1F0DB6}" dt="2025-09-24T16:10:17.858" v="1942" actId="14100"/>
          <ac:spMkLst>
            <pc:docMk/>
            <pc:sldMk cId="3954775680" sldId="594"/>
            <ac:spMk id="6" creationId="{F7B2A8E4-8AF6-3C6D-14A4-8AFA1F440050}"/>
          </ac:spMkLst>
        </pc:spChg>
        <pc:picChg chg="add mod">
          <ac:chgData name="Kaitlyn Fitzgerald" userId="5f80a7dc-562f-4413-9d6e-37134f387a9f" providerId="ADAL" clId="{FC2319E2-36D7-52E6-A55A-33E60E1F0DB6}" dt="2025-09-24T16:09:33.690" v="1935" actId="1076"/>
          <ac:picMkLst>
            <pc:docMk/>
            <pc:sldMk cId="3954775680" sldId="594"/>
            <ac:picMk id="5" creationId="{B2CE2A00-E995-6294-0AFE-F1E2D82F9F2F}"/>
          </ac:picMkLst>
        </pc:picChg>
      </pc:sldChg>
      <pc:sldChg chg="addSp delSp modSp add mod">
        <pc:chgData name="Kaitlyn Fitzgerald" userId="5f80a7dc-562f-4413-9d6e-37134f387a9f" providerId="ADAL" clId="{FC2319E2-36D7-52E6-A55A-33E60E1F0DB6}" dt="2025-09-24T16:12:07.983" v="1989" actId="20577"/>
        <pc:sldMkLst>
          <pc:docMk/>
          <pc:sldMk cId="1241995905" sldId="595"/>
        </pc:sldMkLst>
        <pc:spChg chg="mod">
          <ac:chgData name="Kaitlyn Fitzgerald" userId="5f80a7dc-562f-4413-9d6e-37134f387a9f" providerId="ADAL" clId="{FC2319E2-36D7-52E6-A55A-33E60E1F0DB6}" dt="2025-09-24T16:10:51.064" v="1980" actId="20577"/>
          <ac:spMkLst>
            <pc:docMk/>
            <pc:sldMk cId="1241995905" sldId="595"/>
            <ac:spMk id="2" creationId="{A6D00232-F9EC-C59D-CCF5-96141E0665D3}"/>
          </ac:spMkLst>
        </pc:spChg>
        <pc:spChg chg="mod">
          <ac:chgData name="Kaitlyn Fitzgerald" userId="5f80a7dc-562f-4413-9d6e-37134f387a9f" providerId="ADAL" clId="{FC2319E2-36D7-52E6-A55A-33E60E1F0DB6}" dt="2025-09-24T16:12:07.983" v="1989" actId="20577"/>
          <ac:spMkLst>
            <pc:docMk/>
            <pc:sldMk cId="1241995905" sldId="595"/>
            <ac:spMk id="6" creationId="{3FCC5F19-0288-8B42-6876-4E76968B1598}"/>
          </ac:spMkLst>
        </pc:spChg>
        <pc:spChg chg="add del mod">
          <ac:chgData name="Kaitlyn Fitzgerald" userId="5f80a7dc-562f-4413-9d6e-37134f387a9f" providerId="ADAL" clId="{FC2319E2-36D7-52E6-A55A-33E60E1F0DB6}" dt="2025-09-24T16:11:40.971" v="1985" actId="478"/>
          <ac:spMkLst>
            <pc:docMk/>
            <pc:sldMk cId="1241995905" sldId="595"/>
            <ac:spMk id="8" creationId="{C5345DE5-B292-240C-8115-79ED3E7E5C10}"/>
          </ac:spMkLst>
        </pc:spChg>
        <pc:picChg chg="add mod">
          <ac:chgData name="Kaitlyn Fitzgerald" userId="5f80a7dc-562f-4413-9d6e-37134f387a9f" providerId="ADAL" clId="{FC2319E2-36D7-52E6-A55A-33E60E1F0DB6}" dt="2025-09-24T16:11:43.206" v="1986" actId="1076"/>
          <ac:picMkLst>
            <pc:docMk/>
            <pc:sldMk cId="1241995905" sldId="595"/>
            <ac:picMk id="4" creationId="{6FCEFCC1-470E-31C5-D335-DBE5995A2514}"/>
          </ac:picMkLst>
        </pc:picChg>
        <pc:picChg chg="del mod">
          <ac:chgData name="Kaitlyn Fitzgerald" userId="5f80a7dc-562f-4413-9d6e-37134f387a9f" providerId="ADAL" clId="{FC2319E2-36D7-52E6-A55A-33E60E1F0DB6}" dt="2025-09-24T16:11:36.038" v="1984" actId="478"/>
          <ac:picMkLst>
            <pc:docMk/>
            <pc:sldMk cId="1241995905" sldId="595"/>
            <ac:picMk id="5" creationId="{95386E8C-D14F-0EE4-066F-CB8914D79ACD}"/>
          </ac:picMkLst>
        </pc:picChg>
      </pc:sldChg>
      <pc:sldChg chg="add del">
        <pc:chgData name="Kaitlyn Fitzgerald" userId="5f80a7dc-562f-4413-9d6e-37134f387a9f" providerId="ADAL" clId="{FC2319E2-36D7-52E6-A55A-33E60E1F0DB6}" dt="2025-09-24T16:18:15.377" v="2044" actId="2696"/>
        <pc:sldMkLst>
          <pc:docMk/>
          <pc:sldMk cId="4095785928" sldId="596"/>
        </pc:sldMkLst>
      </pc:sldChg>
      <pc:sldChg chg="addSp delSp modSp add mod">
        <pc:chgData name="Kaitlyn Fitzgerald" userId="5f80a7dc-562f-4413-9d6e-37134f387a9f" providerId="ADAL" clId="{FC2319E2-36D7-52E6-A55A-33E60E1F0DB6}" dt="2025-09-24T16:19:38.548" v="2085" actId="207"/>
        <pc:sldMkLst>
          <pc:docMk/>
          <pc:sldMk cId="3611996894" sldId="597"/>
        </pc:sldMkLst>
        <pc:spChg chg="mod">
          <ac:chgData name="Kaitlyn Fitzgerald" userId="5f80a7dc-562f-4413-9d6e-37134f387a9f" providerId="ADAL" clId="{FC2319E2-36D7-52E6-A55A-33E60E1F0DB6}" dt="2025-09-24T16:18:40.440" v="2074" actId="20577"/>
          <ac:spMkLst>
            <pc:docMk/>
            <pc:sldMk cId="3611996894" sldId="597"/>
            <ac:spMk id="2" creationId="{63A98479-8C64-8F5B-BC70-AB2B3ED9C549}"/>
          </ac:spMkLst>
        </pc:spChg>
        <pc:spChg chg="mod">
          <ac:chgData name="Kaitlyn Fitzgerald" userId="5f80a7dc-562f-4413-9d6e-37134f387a9f" providerId="ADAL" clId="{FC2319E2-36D7-52E6-A55A-33E60E1F0DB6}" dt="2025-09-24T16:19:38.548" v="2085" actId="207"/>
          <ac:spMkLst>
            <pc:docMk/>
            <pc:sldMk cId="3611996894" sldId="597"/>
            <ac:spMk id="6" creationId="{FADFC7D9-77C2-B7EE-38F4-37235C0E0F06}"/>
          </ac:spMkLst>
        </pc:spChg>
        <pc:picChg chg="del">
          <ac:chgData name="Kaitlyn Fitzgerald" userId="5f80a7dc-562f-4413-9d6e-37134f387a9f" providerId="ADAL" clId="{FC2319E2-36D7-52E6-A55A-33E60E1F0DB6}" dt="2025-09-24T16:18:52.330" v="2076" actId="478"/>
          <ac:picMkLst>
            <pc:docMk/>
            <pc:sldMk cId="3611996894" sldId="597"/>
            <ac:picMk id="4" creationId="{55995D76-0DB6-D48C-282A-685A06A2BC31}"/>
          </ac:picMkLst>
        </pc:picChg>
        <pc:picChg chg="add mod">
          <ac:chgData name="Kaitlyn Fitzgerald" userId="5f80a7dc-562f-4413-9d6e-37134f387a9f" providerId="ADAL" clId="{FC2319E2-36D7-52E6-A55A-33E60E1F0DB6}" dt="2025-09-24T16:18:54.554" v="2079" actId="1076"/>
          <ac:picMkLst>
            <pc:docMk/>
            <pc:sldMk cId="3611996894" sldId="597"/>
            <ac:picMk id="5" creationId="{7E315740-0DEA-1CEE-AC41-28E09B1452C6}"/>
          </ac:picMkLst>
        </pc:picChg>
      </pc:sldChg>
      <pc:sldChg chg="addSp delSp modSp new mod">
        <pc:chgData name="Kaitlyn Fitzgerald" userId="5f80a7dc-562f-4413-9d6e-37134f387a9f" providerId="ADAL" clId="{FC2319E2-36D7-52E6-A55A-33E60E1F0DB6}" dt="2025-09-24T16:22:12.250" v="2125" actId="1076"/>
        <pc:sldMkLst>
          <pc:docMk/>
          <pc:sldMk cId="4266945388" sldId="598"/>
        </pc:sldMkLst>
        <pc:spChg chg="mod">
          <ac:chgData name="Kaitlyn Fitzgerald" userId="5f80a7dc-562f-4413-9d6e-37134f387a9f" providerId="ADAL" clId="{FC2319E2-36D7-52E6-A55A-33E60E1F0DB6}" dt="2025-09-24T16:21:43.547" v="2119" actId="20577"/>
          <ac:spMkLst>
            <pc:docMk/>
            <pc:sldMk cId="4266945388" sldId="598"/>
            <ac:spMk id="2" creationId="{E30D4179-EA2D-9F46-5104-4B1824CD2CDA}"/>
          </ac:spMkLst>
        </pc:spChg>
        <pc:spChg chg="del">
          <ac:chgData name="Kaitlyn Fitzgerald" userId="5f80a7dc-562f-4413-9d6e-37134f387a9f" providerId="ADAL" clId="{FC2319E2-36D7-52E6-A55A-33E60E1F0DB6}" dt="2025-09-24T16:21:31.405" v="2088"/>
          <ac:spMkLst>
            <pc:docMk/>
            <pc:sldMk cId="4266945388" sldId="598"/>
            <ac:spMk id="3" creationId="{37CA4E18-068D-B364-D0B8-9CB5202793E6}"/>
          </ac:spMkLst>
        </pc:spChg>
        <pc:spChg chg="add mod">
          <ac:chgData name="Kaitlyn Fitzgerald" userId="5f80a7dc-562f-4413-9d6e-37134f387a9f" providerId="ADAL" clId="{FC2319E2-36D7-52E6-A55A-33E60E1F0DB6}" dt="2025-09-24T16:22:09.537" v="2124" actId="1076"/>
          <ac:spMkLst>
            <pc:docMk/>
            <pc:sldMk cId="4266945388" sldId="598"/>
            <ac:spMk id="7" creationId="{51DD5E93-1D97-C0CE-BAE1-6B7869227895}"/>
          </ac:spMkLst>
        </pc:spChg>
        <pc:picChg chg="add mod">
          <ac:chgData name="Kaitlyn Fitzgerald" userId="5f80a7dc-562f-4413-9d6e-37134f387a9f" providerId="ADAL" clId="{FC2319E2-36D7-52E6-A55A-33E60E1F0DB6}" dt="2025-09-24T16:22:12.250" v="2125" actId="1076"/>
          <ac:picMkLst>
            <pc:docMk/>
            <pc:sldMk cId="4266945388" sldId="598"/>
            <ac:picMk id="5" creationId="{D453B876-A0AB-7195-9A49-512676A94DCC}"/>
          </ac:picMkLst>
        </pc:picChg>
      </pc:sldChg>
      <pc:sldChg chg="new del">
        <pc:chgData name="Kaitlyn Fitzgerald" userId="5f80a7dc-562f-4413-9d6e-37134f387a9f" providerId="ADAL" clId="{FC2319E2-36D7-52E6-A55A-33E60E1F0DB6}" dt="2025-09-24T17:06:10.582" v="2135" actId="2696"/>
        <pc:sldMkLst>
          <pc:docMk/>
          <pc:sldMk cId="1717135891" sldId="599"/>
        </pc:sldMkLst>
      </pc:sldChg>
      <pc:sldChg chg="addSp delSp modSp new mod modClrScheme chgLayout">
        <pc:chgData name="Kaitlyn Fitzgerald" userId="5f80a7dc-562f-4413-9d6e-37134f387a9f" providerId="ADAL" clId="{FC2319E2-36D7-52E6-A55A-33E60E1F0DB6}" dt="2025-09-24T17:06:32.611" v="2149" actId="20577"/>
        <pc:sldMkLst>
          <pc:docMk/>
          <pc:sldMk cId="3472384660" sldId="600"/>
        </pc:sldMkLst>
        <pc:spChg chg="del mod ord">
          <ac:chgData name="Kaitlyn Fitzgerald" userId="5f80a7dc-562f-4413-9d6e-37134f387a9f" providerId="ADAL" clId="{FC2319E2-36D7-52E6-A55A-33E60E1F0DB6}" dt="2025-09-24T17:06:29.447" v="2137" actId="700"/>
          <ac:spMkLst>
            <pc:docMk/>
            <pc:sldMk cId="3472384660" sldId="600"/>
            <ac:spMk id="2" creationId="{EE50F801-3721-39A6-9840-820C68415048}"/>
          </ac:spMkLst>
        </pc:spChg>
        <pc:spChg chg="del mod ord">
          <ac:chgData name="Kaitlyn Fitzgerald" userId="5f80a7dc-562f-4413-9d6e-37134f387a9f" providerId="ADAL" clId="{FC2319E2-36D7-52E6-A55A-33E60E1F0DB6}" dt="2025-09-24T17:06:29.447" v="2137" actId="700"/>
          <ac:spMkLst>
            <pc:docMk/>
            <pc:sldMk cId="3472384660" sldId="600"/>
            <ac:spMk id="3" creationId="{6ADBF75E-3FB1-D7A0-2020-3144151F8A6D}"/>
          </ac:spMkLst>
        </pc:spChg>
        <pc:spChg chg="add mod ord">
          <ac:chgData name="Kaitlyn Fitzgerald" userId="5f80a7dc-562f-4413-9d6e-37134f387a9f" providerId="ADAL" clId="{FC2319E2-36D7-52E6-A55A-33E60E1F0DB6}" dt="2025-09-24T17:06:32.611" v="2149" actId="20577"/>
          <ac:spMkLst>
            <pc:docMk/>
            <pc:sldMk cId="3472384660" sldId="600"/>
            <ac:spMk id="4" creationId="{CAF6E21E-AE8C-AC6B-BA1C-0F9C95E91483}"/>
          </ac:spMkLst>
        </pc:spChg>
        <pc:spChg chg="add mod ord">
          <ac:chgData name="Kaitlyn Fitzgerald" userId="5f80a7dc-562f-4413-9d6e-37134f387a9f" providerId="ADAL" clId="{FC2319E2-36D7-52E6-A55A-33E60E1F0DB6}" dt="2025-09-24T17:06:29.447" v="2137" actId="700"/>
          <ac:spMkLst>
            <pc:docMk/>
            <pc:sldMk cId="3472384660" sldId="600"/>
            <ac:spMk id="5" creationId="{442CC608-CE58-C321-B7BC-FF8888AA52E4}"/>
          </ac:spMkLst>
        </pc:spChg>
      </pc:sldChg>
      <pc:sldChg chg="add">
        <pc:chgData name="Kaitlyn Fitzgerald" userId="5f80a7dc-562f-4413-9d6e-37134f387a9f" providerId="ADAL" clId="{FC2319E2-36D7-52E6-A55A-33E60E1F0DB6}" dt="2025-09-24T17:08:08.078" v="2150"/>
        <pc:sldMkLst>
          <pc:docMk/>
          <pc:sldMk cId="1391076394" sldId="601"/>
        </pc:sldMkLst>
      </pc:sldChg>
      <pc:sldChg chg="add">
        <pc:chgData name="Kaitlyn Fitzgerald" userId="5f80a7dc-562f-4413-9d6e-37134f387a9f" providerId="ADAL" clId="{FC2319E2-36D7-52E6-A55A-33E60E1F0DB6}" dt="2025-09-24T17:08:08.078" v="2150"/>
        <pc:sldMkLst>
          <pc:docMk/>
          <pc:sldMk cId="2436382527" sldId="602"/>
        </pc:sldMkLst>
      </pc:sldChg>
      <pc:sldChg chg="delSp modSp add mod">
        <pc:chgData name="Kaitlyn Fitzgerald" userId="5f80a7dc-562f-4413-9d6e-37134f387a9f" providerId="ADAL" clId="{FC2319E2-36D7-52E6-A55A-33E60E1F0DB6}" dt="2025-09-24T17:14:04.260" v="2153" actId="478"/>
        <pc:sldMkLst>
          <pc:docMk/>
          <pc:sldMk cId="4023583123" sldId="603"/>
        </pc:sldMkLst>
        <pc:spChg chg="del mod">
          <ac:chgData name="Kaitlyn Fitzgerald" userId="5f80a7dc-562f-4413-9d6e-37134f387a9f" providerId="ADAL" clId="{FC2319E2-36D7-52E6-A55A-33E60E1F0DB6}" dt="2025-09-24T17:14:04.260" v="2153" actId="478"/>
          <ac:spMkLst>
            <pc:docMk/>
            <pc:sldMk cId="4023583123" sldId="603"/>
            <ac:spMk id="3" creationId="{9513702B-28C5-4787-8BA5-88E854412278}"/>
          </ac:spMkLst>
        </pc:spChg>
      </pc:sldChg>
      <pc:sldChg chg="addSp delSp modSp add mod">
        <pc:chgData name="Kaitlyn Fitzgerald" userId="5f80a7dc-562f-4413-9d6e-37134f387a9f" providerId="ADAL" clId="{FC2319E2-36D7-52E6-A55A-33E60E1F0DB6}" dt="2025-09-24T17:14:24.750" v="2160" actId="1076"/>
        <pc:sldMkLst>
          <pc:docMk/>
          <pc:sldMk cId="3571863716" sldId="604"/>
        </pc:sldMkLst>
        <pc:spChg chg="del">
          <ac:chgData name="Kaitlyn Fitzgerald" userId="5f80a7dc-562f-4413-9d6e-37134f387a9f" providerId="ADAL" clId="{FC2319E2-36D7-52E6-A55A-33E60E1F0DB6}" dt="2025-09-24T17:14:19.393" v="2159" actId="478"/>
          <ac:spMkLst>
            <pc:docMk/>
            <pc:sldMk cId="3571863716" sldId="604"/>
            <ac:spMk id="3" creationId="{9513702B-28C5-4787-8BA5-88E854412278}"/>
          </ac:spMkLst>
        </pc:spChg>
        <pc:picChg chg="add del mod">
          <ac:chgData name="Kaitlyn Fitzgerald" userId="5f80a7dc-562f-4413-9d6e-37134f387a9f" providerId="ADAL" clId="{FC2319E2-36D7-52E6-A55A-33E60E1F0DB6}" dt="2025-09-24T17:14:24.750" v="2160" actId="1076"/>
          <ac:picMkLst>
            <pc:docMk/>
            <pc:sldMk cId="3571863716" sldId="604"/>
            <ac:picMk id="4" creationId="{AF7C072B-8BED-448E-B563-C8E40DEF87A9}"/>
          </ac:picMkLst>
        </pc:picChg>
      </pc:sldChg>
      <pc:sldChg chg="delSp add mod modShow">
        <pc:chgData name="Kaitlyn Fitzgerald" userId="5f80a7dc-562f-4413-9d6e-37134f387a9f" providerId="ADAL" clId="{FC2319E2-36D7-52E6-A55A-33E60E1F0DB6}" dt="2025-09-24T19:23:17.741" v="2266" actId="729"/>
        <pc:sldMkLst>
          <pc:docMk/>
          <pc:sldMk cId="140591317" sldId="605"/>
        </pc:sldMkLst>
        <pc:spChg chg="del">
          <ac:chgData name="Kaitlyn Fitzgerald" userId="5f80a7dc-562f-4413-9d6e-37134f387a9f" providerId="ADAL" clId="{FC2319E2-36D7-52E6-A55A-33E60E1F0DB6}" dt="2025-09-24T17:14:35.389" v="2161" actId="478"/>
          <ac:spMkLst>
            <pc:docMk/>
            <pc:sldMk cId="140591317" sldId="605"/>
            <ac:spMk id="3" creationId="{9513702B-28C5-4787-8BA5-88E854412278}"/>
          </ac:spMkLst>
        </pc:spChg>
      </pc:sldChg>
      <pc:sldChg chg="add">
        <pc:chgData name="Kaitlyn Fitzgerald" userId="5f80a7dc-562f-4413-9d6e-37134f387a9f" providerId="ADAL" clId="{FC2319E2-36D7-52E6-A55A-33E60E1F0DB6}" dt="2025-09-24T17:08:08.078" v="2150"/>
        <pc:sldMkLst>
          <pc:docMk/>
          <pc:sldMk cId="2990691303" sldId="606"/>
        </pc:sldMkLst>
      </pc:sldChg>
      <pc:sldChg chg="addSp delSp modSp add mod ord modShow">
        <pc:chgData name="Kaitlyn Fitzgerald" userId="5f80a7dc-562f-4413-9d6e-37134f387a9f" providerId="ADAL" clId="{FC2319E2-36D7-52E6-A55A-33E60E1F0DB6}" dt="2025-09-24T19:08:30.193" v="2253" actId="729"/>
        <pc:sldMkLst>
          <pc:docMk/>
          <pc:sldMk cId="925960063" sldId="607"/>
        </pc:sldMkLst>
        <pc:spChg chg="mod">
          <ac:chgData name="Kaitlyn Fitzgerald" userId="5f80a7dc-562f-4413-9d6e-37134f387a9f" providerId="ADAL" clId="{FC2319E2-36D7-52E6-A55A-33E60E1F0DB6}" dt="2025-09-24T19:04:30.242" v="2233" actId="20577"/>
          <ac:spMkLst>
            <pc:docMk/>
            <pc:sldMk cId="925960063" sldId="607"/>
            <ac:spMk id="2" creationId="{25053537-3B6C-69E1-8BB9-6ABD7D071629}"/>
          </ac:spMkLst>
        </pc:spChg>
        <pc:spChg chg="mod">
          <ac:chgData name="Kaitlyn Fitzgerald" userId="5f80a7dc-562f-4413-9d6e-37134f387a9f" providerId="ADAL" clId="{FC2319E2-36D7-52E6-A55A-33E60E1F0DB6}" dt="2025-09-24T19:02:26.400" v="2208" actId="12"/>
          <ac:spMkLst>
            <pc:docMk/>
            <pc:sldMk cId="925960063" sldId="607"/>
            <ac:spMk id="3" creationId="{91C13260-681C-3C13-8CF8-E36FA19E18AB}"/>
          </ac:spMkLst>
        </pc:spChg>
        <pc:picChg chg="add mod">
          <ac:chgData name="Kaitlyn Fitzgerald" userId="5f80a7dc-562f-4413-9d6e-37134f387a9f" providerId="ADAL" clId="{FC2319E2-36D7-52E6-A55A-33E60E1F0DB6}" dt="2025-09-24T19:02:06.935" v="2206" actId="1076"/>
          <ac:picMkLst>
            <pc:docMk/>
            <pc:sldMk cId="925960063" sldId="607"/>
            <ac:picMk id="5" creationId="{265BE347-1195-DEBD-1A4C-BEE0F1A15A00}"/>
          </ac:picMkLst>
        </pc:picChg>
        <pc:picChg chg="del">
          <ac:chgData name="Kaitlyn Fitzgerald" userId="5f80a7dc-562f-4413-9d6e-37134f387a9f" providerId="ADAL" clId="{FC2319E2-36D7-52E6-A55A-33E60E1F0DB6}" dt="2025-09-24T19:02:04.292" v="2205" actId="478"/>
          <ac:picMkLst>
            <pc:docMk/>
            <pc:sldMk cId="925960063" sldId="607"/>
            <ac:picMk id="9" creationId="{0C4FBE2B-E0FB-5922-9850-9A464AD311C4}"/>
          </ac:picMkLst>
        </pc:picChg>
      </pc:sldChg>
      <pc:sldChg chg="modSp add mod modShow">
        <pc:chgData name="Kaitlyn Fitzgerald" userId="5f80a7dc-562f-4413-9d6e-37134f387a9f" providerId="ADAL" clId="{FC2319E2-36D7-52E6-A55A-33E60E1F0DB6}" dt="2025-09-24T19:08:30.193" v="2253" actId="729"/>
        <pc:sldMkLst>
          <pc:docMk/>
          <pc:sldMk cId="238800703" sldId="608"/>
        </pc:sldMkLst>
        <pc:spChg chg="mod">
          <ac:chgData name="Kaitlyn Fitzgerald" userId="5f80a7dc-562f-4413-9d6e-37134f387a9f" providerId="ADAL" clId="{FC2319E2-36D7-52E6-A55A-33E60E1F0DB6}" dt="2025-09-24T19:04:40.473" v="2252" actId="20577"/>
          <ac:spMkLst>
            <pc:docMk/>
            <pc:sldMk cId="238800703" sldId="608"/>
            <ac:spMk id="2" creationId="{3132AF45-421E-D071-B559-AE9F96400CCC}"/>
          </ac:spMkLst>
        </pc:spChg>
        <pc:spChg chg="mod">
          <ac:chgData name="Kaitlyn Fitzgerald" userId="5f80a7dc-562f-4413-9d6e-37134f387a9f" providerId="ADAL" clId="{FC2319E2-36D7-52E6-A55A-33E60E1F0DB6}" dt="2025-09-24T19:04:36.766" v="2239" actId="20577"/>
          <ac:spMkLst>
            <pc:docMk/>
            <pc:sldMk cId="238800703" sldId="608"/>
            <ac:spMk id="3" creationId="{19914A1D-F47C-C7C6-BA19-177AC9519DA6}"/>
          </ac:spMkLst>
        </pc:spChg>
      </pc:sldChg>
      <pc:sldMasterChg chg="del">
        <pc:chgData name="Kaitlyn Fitzgerald" userId="5f80a7dc-562f-4413-9d6e-37134f387a9f" providerId="ADAL" clId="{FC2319E2-36D7-52E6-A55A-33E60E1F0DB6}" dt="2025-09-24T12:48:59.369" v="643" actId="2696"/>
        <pc:sldMasterMkLst>
          <pc:docMk/>
          <pc:sldMasterMk cId="4185006246" sldId="2147483816"/>
        </pc:sldMasterMkLst>
      </pc:sldMasterChg>
      <pc:sldMasterChg chg="addSldLayout delSldLayout">
        <pc:chgData name="Kaitlyn Fitzgerald" userId="5f80a7dc-562f-4413-9d6e-37134f387a9f" providerId="ADAL" clId="{FC2319E2-36D7-52E6-A55A-33E60E1F0DB6}" dt="2025-09-24T13:07:10.039" v="845" actId="2696"/>
        <pc:sldMasterMkLst>
          <pc:docMk/>
          <pc:sldMasterMk cId="847503377" sldId="2147483846"/>
        </pc:sldMasterMkLst>
        <pc:sldLayoutChg chg="del">
          <pc:chgData name="Kaitlyn Fitzgerald" userId="5f80a7dc-562f-4413-9d6e-37134f387a9f" providerId="ADAL" clId="{FC2319E2-36D7-52E6-A55A-33E60E1F0DB6}" dt="2025-09-24T13:02:11.735" v="811" actId="2696"/>
          <pc:sldLayoutMkLst>
            <pc:docMk/>
            <pc:sldMasterMk cId="847503377" sldId="2147483846"/>
            <pc:sldLayoutMk cId="285975197" sldId="2147483859"/>
          </pc:sldLayoutMkLst>
        </pc:sldLayoutChg>
        <pc:sldLayoutChg chg="add del">
          <pc:chgData name="Kaitlyn Fitzgerald" userId="5f80a7dc-562f-4413-9d6e-37134f387a9f" providerId="ADAL" clId="{FC2319E2-36D7-52E6-A55A-33E60E1F0DB6}" dt="2025-09-24T13:07:10.039" v="845" actId="2696"/>
          <pc:sldLayoutMkLst>
            <pc:docMk/>
            <pc:sldMasterMk cId="847503377" sldId="2147483846"/>
            <pc:sldLayoutMk cId="4011451629" sldId="2147483860"/>
          </pc:sldLayoutMkLst>
        </pc:sldLayoutChg>
      </pc:sldMasterChg>
    </pc:docChg>
  </pc:docChgLst>
  <pc:docChgLst>
    <pc:chgData name="Michael Posner" userId="e401e998-08f8-4c5f-9c96-07aa887ae3c8" providerId="ADAL" clId="{8A1F2FFF-1A9D-4DB8-9F11-1B096C80B589}"/>
    <pc:docChg chg="undo custSel modSld">
      <pc:chgData name="Michael Posner" userId="e401e998-08f8-4c5f-9c96-07aa887ae3c8" providerId="ADAL" clId="{8A1F2FFF-1A9D-4DB8-9F11-1B096C80B589}" dt="2024-10-01T16:07:58.418" v="292" actId="20577"/>
      <pc:docMkLst>
        <pc:docMk/>
      </pc:docMkLst>
      <pc:sldChg chg="modSp modAnim">
        <pc:chgData name="Michael Posner" userId="e401e998-08f8-4c5f-9c96-07aa887ae3c8" providerId="ADAL" clId="{8A1F2FFF-1A9D-4DB8-9F11-1B096C80B589}" dt="2024-09-17T21:08:59.039" v="24"/>
        <pc:sldMkLst>
          <pc:docMk/>
          <pc:sldMk cId="2559275816" sldId="421"/>
        </pc:sldMkLst>
      </pc:sldChg>
      <pc:sldChg chg="modSp modAnim">
        <pc:chgData name="Michael Posner" userId="e401e998-08f8-4c5f-9c96-07aa887ae3c8" providerId="ADAL" clId="{8A1F2FFF-1A9D-4DB8-9F11-1B096C80B589}" dt="2024-09-17T21:08:59.039" v="24"/>
        <pc:sldMkLst>
          <pc:docMk/>
          <pc:sldMk cId="1582310911" sldId="422"/>
        </pc:sldMkLst>
      </pc:sldChg>
      <pc:sldChg chg="addSp modSp">
        <pc:chgData name="Michael Posner" userId="e401e998-08f8-4c5f-9c96-07aa887ae3c8" providerId="ADAL" clId="{8A1F2FFF-1A9D-4DB8-9F11-1B096C80B589}" dt="2024-09-24T21:50:40.673" v="101" actId="14100"/>
        <pc:sldMkLst>
          <pc:docMk/>
          <pc:sldMk cId="492233578" sldId="430"/>
        </pc:sldMkLst>
      </pc:sldChg>
      <pc:sldChg chg="addSp modSp">
        <pc:chgData name="Michael Posner" userId="e401e998-08f8-4c5f-9c96-07aa887ae3c8" providerId="ADAL" clId="{8A1F2FFF-1A9D-4DB8-9F11-1B096C80B589}" dt="2024-09-24T21:51:06.425" v="107" actId="14100"/>
        <pc:sldMkLst>
          <pc:docMk/>
          <pc:sldMk cId="1106207955" sldId="431"/>
        </pc:sldMkLst>
      </pc:sldChg>
      <pc:sldChg chg="modSp">
        <pc:chgData name="Michael Posner" userId="e401e998-08f8-4c5f-9c96-07aa887ae3c8" providerId="ADAL" clId="{8A1F2FFF-1A9D-4DB8-9F11-1B096C80B589}" dt="2024-09-17T21:08:19.225" v="19"/>
        <pc:sldMkLst>
          <pc:docMk/>
          <pc:sldMk cId="4153806320" sldId="439"/>
        </pc:sldMkLst>
      </pc:sldChg>
      <pc:sldChg chg="modSp">
        <pc:chgData name="Michael Posner" userId="e401e998-08f8-4c5f-9c96-07aa887ae3c8" providerId="ADAL" clId="{8A1F2FFF-1A9D-4DB8-9F11-1B096C80B589}" dt="2024-09-17T21:07:14.834" v="13" actId="14100"/>
        <pc:sldMkLst>
          <pc:docMk/>
          <pc:sldMk cId="2905075593" sldId="456"/>
        </pc:sldMkLst>
      </pc:sldChg>
      <pc:sldChg chg="modSp">
        <pc:chgData name="Michael Posner" userId="e401e998-08f8-4c5f-9c96-07aa887ae3c8" providerId="ADAL" clId="{8A1F2FFF-1A9D-4DB8-9F11-1B096C80B589}" dt="2024-09-17T21:07:34.460" v="16" actId="14100"/>
        <pc:sldMkLst>
          <pc:docMk/>
          <pc:sldMk cId="3291379565" sldId="457"/>
        </pc:sldMkLst>
      </pc:sldChg>
      <pc:sldChg chg="modSp">
        <pc:chgData name="Michael Posner" userId="e401e998-08f8-4c5f-9c96-07aa887ae3c8" providerId="ADAL" clId="{8A1F2FFF-1A9D-4DB8-9F11-1B096C80B589}" dt="2024-09-17T21:07:41.900" v="18" actId="14100"/>
        <pc:sldMkLst>
          <pc:docMk/>
          <pc:sldMk cId="1451021292" sldId="458"/>
        </pc:sldMkLst>
      </pc:sldChg>
      <pc:sldChg chg="modSp">
        <pc:chgData name="Michael Posner" userId="e401e998-08f8-4c5f-9c96-07aa887ae3c8" providerId="ADAL" clId="{8A1F2FFF-1A9D-4DB8-9F11-1B096C80B589}" dt="2024-09-17T21:08:19.225" v="19"/>
        <pc:sldMkLst>
          <pc:docMk/>
          <pc:sldMk cId="3361339603" sldId="470"/>
        </pc:sldMkLst>
      </pc:sldChg>
      <pc:sldChg chg="modSp">
        <pc:chgData name="Michael Posner" userId="e401e998-08f8-4c5f-9c96-07aa887ae3c8" providerId="ADAL" clId="{8A1F2FFF-1A9D-4DB8-9F11-1B096C80B589}" dt="2024-09-17T21:08:19.225" v="19"/>
        <pc:sldMkLst>
          <pc:docMk/>
          <pc:sldMk cId="3062884321" sldId="471"/>
        </pc:sldMkLst>
      </pc:sldChg>
      <pc:sldChg chg="modSp">
        <pc:chgData name="Michael Posner" userId="e401e998-08f8-4c5f-9c96-07aa887ae3c8" providerId="ADAL" clId="{8A1F2FFF-1A9D-4DB8-9F11-1B096C80B589}" dt="2024-09-17T21:08:19.225" v="19"/>
        <pc:sldMkLst>
          <pc:docMk/>
          <pc:sldMk cId="883222541" sldId="473"/>
        </pc:sldMkLst>
      </pc:sldChg>
      <pc:sldChg chg="modSp">
        <pc:chgData name="Michael Posner" userId="e401e998-08f8-4c5f-9c96-07aa887ae3c8" providerId="ADAL" clId="{8A1F2FFF-1A9D-4DB8-9F11-1B096C80B589}" dt="2024-09-17T21:08:19.225" v="19"/>
        <pc:sldMkLst>
          <pc:docMk/>
          <pc:sldMk cId="3569410487" sldId="475"/>
        </pc:sldMkLst>
      </pc:sldChg>
      <pc:sldChg chg="modSp">
        <pc:chgData name="Michael Posner" userId="e401e998-08f8-4c5f-9c96-07aa887ae3c8" providerId="ADAL" clId="{8A1F2FFF-1A9D-4DB8-9F11-1B096C80B589}" dt="2024-09-17T21:08:19.225" v="19"/>
        <pc:sldMkLst>
          <pc:docMk/>
          <pc:sldMk cId="3525770685" sldId="477"/>
        </pc:sldMkLst>
      </pc:sldChg>
      <pc:sldChg chg="delSp modSp mod delAnim modAnim modShow modNotesTx">
        <pc:chgData name="Michael Posner" userId="e401e998-08f8-4c5f-9c96-07aa887ae3c8" providerId="ADAL" clId="{8A1F2FFF-1A9D-4DB8-9F11-1B096C80B589}" dt="2024-10-01T16:07:58.418" v="292" actId="20577"/>
        <pc:sldMkLst>
          <pc:docMk/>
          <pc:sldMk cId="1460664138" sldId="501"/>
        </pc:sldMkLst>
      </pc:sldChg>
      <pc:sldChg chg="modSp modAnim">
        <pc:chgData name="Michael Posner" userId="e401e998-08f8-4c5f-9c96-07aa887ae3c8" providerId="ADAL" clId="{8A1F2FFF-1A9D-4DB8-9F11-1B096C80B589}" dt="2024-09-17T21:08:59.039" v="24"/>
        <pc:sldMkLst>
          <pc:docMk/>
          <pc:sldMk cId="1302244821" sldId="567"/>
        </pc:sldMkLst>
      </pc:sldChg>
      <pc:sldChg chg="modSp mod modAnim">
        <pc:chgData name="Michael Posner" userId="e401e998-08f8-4c5f-9c96-07aa887ae3c8" providerId="ADAL" clId="{8A1F2FFF-1A9D-4DB8-9F11-1B096C80B589}" dt="2024-09-24T21:53:31.061" v="136" actId="1038"/>
        <pc:sldMkLst>
          <pc:docMk/>
          <pc:sldMk cId="3369631464" sldId="5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t" anchorCtr="0" compatLnSpc="1">
            <a:prstTxWarp prst="textNoShape">
              <a:avLst/>
            </a:prstTxWarp>
          </a:bodyPr>
          <a:lstStyle>
            <a:lvl1pPr algn="l" defTabSz="931538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31" y="9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t" anchorCtr="0" compatLnSpc="1">
            <a:prstTxWarp prst="textNoShape">
              <a:avLst/>
            </a:prstTxWarp>
          </a:bodyPr>
          <a:lstStyle>
            <a:lvl1pPr defTabSz="931538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730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b" anchorCtr="0" compatLnSpc="1">
            <a:prstTxWarp prst="textNoShape">
              <a:avLst/>
            </a:prstTxWarp>
          </a:bodyPr>
          <a:lstStyle>
            <a:lvl1pPr algn="l" defTabSz="931538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31" y="8842730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b" anchorCtr="0" compatLnSpc="1">
            <a:prstTxWarp prst="textNoShape">
              <a:avLst/>
            </a:prstTxWarp>
          </a:bodyPr>
          <a:lstStyle>
            <a:lvl1pPr defTabSz="931538">
              <a:defRPr sz="1200"/>
            </a:lvl1pPr>
          </a:lstStyle>
          <a:p>
            <a:fld id="{96C00B1A-7CD6-40F7-BC67-A54E36905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t" anchorCtr="0" compatLnSpc="1">
            <a:prstTxWarp prst="textNoShape">
              <a:avLst/>
            </a:prstTxWarp>
          </a:bodyPr>
          <a:lstStyle>
            <a:lvl1pPr algn="l" defTabSz="931538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31" y="9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t" anchorCtr="0" compatLnSpc="1">
            <a:prstTxWarp prst="textNoShape">
              <a:avLst/>
            </a:prstTxWarp>
          </a:bodyPr>
          <a:lstStyle>
            <a:lvl1pPr defTabSz="931538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1" y="4422138"/>
            <a:ext cx="5617870" cy="4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730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b" anchorCtr="0" compatLnSpc="1">
            <a:prstTxWarp prst="textNoShape">
              <a:avLst/>
            </a:prstTxWarp>
          </a:bodyPr>
          <a:lstStyle>
            <a:lvl1pPr algn="l" defTabSz="931538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31" y="8842730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36" tIns="46570" rIns="93136" bIns="46570" numCol="1" anchor="b" anchorCtr="0" compatLnSpc="1">
            <a:prstTxWarp prst="textNoShape">
              <a:avLst/>
            </a:prstTxWarp>
          </a:bodyPr>
          <a:lstStyle>
            <a:lvl1pPr defTabSz="931538">
              <a:defRPr sz="1200"/>
            </a:lvl1pPr>
          </a:lstStyle>
          <a:p>
            <a:fld id="{59A896AA-6E09-42BA-AEDC-D783FD0D5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8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00EE-6DDC-4BFF-9959-864E7034271B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41" y="4287599"/>
            <a:ext cx="4945790" cy="4060753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66922D-7B23-46DB-87D4-E3B1274D165F}" type="slidenum">
              <a:rPr lang="en-US" sz="1100">
                <a:solidFill>
                  <a:prstClr val="black"/>
                </a:solidFill>
              </a:rPr>
              <a:pPr/>
              <a:t>36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9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1968C3-47A8-41D4-8C7B-6C7FB33018D6}" type="slidenum">
              <a:rPr lang="en-US" sz="1100">
                <a:solidFill>
                  <a:prstClr val="black"/>
                </a:solidFill>
              </a:rPr>
              <a:pPr/>
              <a:t>37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7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79BA3F-36EC-4D83-99FC-46908544F46D}" type="slidenum">
              <a:rPr lang="en-US" sz="1100">
                <a:solidFill>
                  <a:prstClr val="black"/>
                </a:solidFill>
              </a:rPr>
              <a:pPr/>
              <a:t>39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19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39DC68-8639-4314-BC4C-B89E4A393346}" type="slidenum">
              <a:rPr lang="en-US" sz="1100">
                <a:solidFill>
                  <a:prstClr val="black"/>
                </a:solidFill>
              </a:rPr>
              <a:pPr/>
              <a:t>43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45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B5B9A3-E5C0-471C-96D1-93D5CBB9F184}" type="slidenum">
              <a:rPr lang="en-US" sz="1100">
                <a:solidFill>
                  <a:prstClr val="black"/>
                </a:solidFill>
              </a:rPr>
              <a:pPr/>
              <a:t>44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05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73DA512-6068-4FEB-B8C4-F61FFCEDE7AD}" type="slidenum">
              <a:rPr lang="en-US" sz="1100">
                <a:solidFill>
                  <a:prstClr val="black"/>
                </a:solidFill>
              </a:rPr>
              <a:pPr/>
              <a:t>50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9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D676EA-C2D0-4E1C-AABF-7E8B7F43EEE6}" type="slidenum">
              <a:rPr lang="en-US" sz="1100">
                <a:solidFill>
                  <a:prstClr val="black"/>
                </a:solidFill>
              </a:rPr>
              <a:pPr/>
              <a:t>51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43" y="4422145"/>
            <a:ext cx="5149424" cy="41881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896AA-6E09-42BA-AEDC-D783FD0D50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66185B-1B95-4AE1-B258-14AC9BA0C871}" type="slidenum">
              <a:rPr lang="en-US" sz="1100">
                <a:solidFill>
                  <a:prstClr val="black"/>
                </a:solidFill>
              </a:rPr>
              <a:pPr/>
              <a:t>13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0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507952-63BE-44EE-BD6B-CC4D019F185D}" type="slidenum">
              <a:rPr lang="en-US" sz="1100">
                <a:solidFill>
                  <a:prstClr val="black"/>
                </a:solidFill>
              </a:rPr>
              <a:pPr/>
              <a:t>15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43" y="4422145"/>
            <a:ext cx="5149424" cy="41881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7B5190A-9EB3-4199-B3EE-5B8B22F16D59}" type="slidenum">
              <a:rPr lang="en-US" sz="1100">
                <a:solidFill>
                  <a:prstClr val="black"/>
                </a:solidFill>
              </a:rPr>
              <a:pPr/>
              <a:t>24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3747CE-5F57-4190-B349-68173A818B71}" type="slidenum">
              <a:rPr lang="en-US" sz="1100">
                <a:solidFill>
                  <a:prstClr val="black"/>
                </a:solidFill>
              </a:rPr>
              <a:pPr/>
              <a:t>32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D354E5-FDF0-4B43-8D69-256DBC4ED411}" type="slidenum">
              <a:rPr lang="en-US" sz="1100">
                <a:solidFill>
                  <a:prstClr val="black"/>
                </a:solidFill>
              </a:rPr>
              <a:pPr/>
              <a:t>33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482292-3338-4BF2-A61F-B928E894D1F0}" type="slidenum">
              <a:rPr lang="en-US" sz="1100">
                <a:solidFill>
                  <a:prstClr val="black"/>
                </a:solidFill>
              </a:rPr>
              <a:pPr/>
              <a:t>34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4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3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3872" indent="-286105" defTabSz="93143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4420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218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9956" indent="-228884" defTabSz="93143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7722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5491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3259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1026" indent="-228884" defTabSz="9314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3D1ADF-7681-4BEF-A80E-C9726CEC640A}" type="slidenum">
              <a:rPr lang="en-US" sz="1100">
                <a:solidFill>
                  <a:prstClr val="black"/>
                </a:solidFill>
              </a:rPr>
              <a:pPr/>
              <a:t>35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933A-52F2-464D-90D6-5C6662F66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800A3-C4BE-4A97-9FB1-9A39C8B1F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B781-C542-4AC4-8981-E8A9B43B14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536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4BEC-E856-4675-9472-F5D7EF59D3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7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1D10-1A68-4FBA-9E83-2C9BD7519C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664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636D8-95DA-47AF-965E-9E775B57EE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35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800A3-C4BE-4A97-9FB1-9A39C8B1F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341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850AC-82F3-47C4-B2C7-55F46B18AF9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781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656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1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850AC-82F3-47C4-B2C7-55F46B18A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8948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463F-7497-4E1C-8163-CC327CA4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7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796C-010E-4BA3-B09A-25E82B55A6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0BC7-74AE-4891-A6D7-E636CADF0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3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620A-A175-489B-940C-558F80545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3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6AA7-42FA-4DD6-A2C3-2942757C9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DCB1-F3AD-4763-AB70-A3CEF69D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F0-2D72-4301-93DA-86FAF2B01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9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A383-79EA-4D73-818F-354CC2400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5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3536-1B6F-4359-8039-6194CEA9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71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17DD-86E5-4C16-B1A8-B837A9598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23E0-FC58-4516-B7A2-B2097B28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46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E69B-B414-475F-8A69-56214A7EB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68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5A5A-9652-4282-AFE5-450F0DD53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40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80B-E1F6-4FCA-B9D8-7C1FF1070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6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03601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463F-7497-4E1C-8163-CC327CA4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9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4DF9-BB77-4EC1-922C-E00495425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796C-010E-4BA3-B09A-25E82B55A6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80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0BC7-74AE-4891-A6D7-E636CADF0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95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620A-A175-489B-940C-558F80545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57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6AA7-42FA-4DD6-A2C3-2942757C9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3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F0-2D72-4301-93DA-86FAF2B01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1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A383-79EA-4D73-818F-354CC2400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00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3536-1B6F-4359-8039-6194CEA9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0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17DD-86E5-4C16-B1A8-B837A9598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08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23E0-FC58-4516-B7A2-B2097B28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9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E69B-B414-475F-8A69-56214A7EB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0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4EB0-F574-4727-8A37-7538AA92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80B-E1F6-4FCA-B9D8-7C1FF1070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51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933A-52F2-464D-90D6-5C6662F66EF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4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DCB1-F3AD-4763-AB70-A3CEF69D9D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56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4DF9-BB77-4EC1-922C-E004954253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27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4EB0-F574-4727-8A37-7538AA9291C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60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35F6-1249-408F-B646-98D2A8F66A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74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B781-C542-4AC4-8981-E8A9B43B14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8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4BEC-E856-4675-9472-F5D7EF59D3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2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1D10-1A68-4FBA-9E83-2C9BD7519C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45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636D8-95DA-47AF-965E-9E775B57EE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6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35F6-1249-408F-B646-98D2A8F66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800A3-C4BE-4A97-9FB1-9A39C8B1F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9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850AC-82F3-47C4-B2C7-55F46B18AF9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3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2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00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1182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463F-7497-4E1C-8163-CC327CA4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79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796C-010E-4BA3-B09A-25E82B55A6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99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0BC7-74AE-4891-A6D7-E636CADF0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2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620A-A175-489B-940C-558F80545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6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6AA7-42FA-4DD6-A2C3-2942757C9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2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B781-C542-4AC4-8981-E8A9B43B1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F0-2D72-4301-93DA-86FAF2B01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77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A383-79EA-4D73-818F-354CC2400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33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3536-1B6F-4359-8039-6194CEA9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3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17DD-86E5-4C16-B1A8-B837A9598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03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23E0-FC58-4516-B7A2-B2097B28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1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E69B-B414-475F-8A69-56214A7EB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4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5A5A-9652-4282-AFE5-450F0DD53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91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80B-E1F6-4FCA-B9D8-7C1FF1070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53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933A-52F2-464D-90D6-5C6662F66EF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2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DCB1-F3AD-4763-AB70-A3CEF69D9D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6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4BEC-E856-4675-9472-F5D7EF59D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4DF9-BB77-4EC1-922C-E004954253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13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4EB0-F574-4727-8A37-7538AA9291C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57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35F6-1249-408F-B646-98D2A8F66A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1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B781-C542-4AC4-8981-E8A9B43B14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24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4BEC-E856-4675-9472-F5D7EF59D3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2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1D10-1A68-4FBA-9E83-2C9BD7519C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40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636D8-95DA-47AF-965E-9E775B57EE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6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800A3-C4BE-4A97-9FB1-9A39C8B1F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51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850AC-82F3-47C4-B2C7-55F46B18AF9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23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2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1D10-1A68-4FBA-9E83-2C9BD7519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5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27079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463F-7497-4E1C-8163-CC327CA4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33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796C-010E-4BA3-B09A-25E82B55A6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88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0BC7-74AE-4891-A6D7-E636CADF0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34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620A-A175-489B-940C-558F80545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78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6AA7-42FA-4DD6-A2C3-2942757C9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012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F0-2D72-4301-93DA-86FAF2B01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601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A383-79EA-4D73-818F-354CC2400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588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3536-1B6F-4359-8039-6194CEA9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636D8-95DA-47AF-965E-9E775B57E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17DD-86E5-4C16-B1A8-B837A9598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18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23E0-FC58-4516-B7A2-B2097B28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00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E69B-B414-475F-8A69-56214A7EB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072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5A5A-9652-4282-AFE5-450F0DD53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236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80B-E1F6-4FCA-B9D8-7C1FF1070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933A-52F2-464D-90D6-5C6662F66EF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4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DCB1-F3AD-4763-AB70-A3CEF69D9D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66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4DF9-BB77-4EC1-922C-E004954253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4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4EB0-F574-4727-8A37-7538AA9291C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58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35F6-1249-408F-B646-98D2A8F66A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0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BAAA258-221C-4359-BBCE-8654075F0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eaLnBrk="0" hangingPunct="0">
              <a:defRPr/>
            </a:pPr>
            <a:fld id="{5BA1342A-664E-4A01-83D0-707617B503C8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513B304E-DB86-4BE8-8C53-288BB569E622}" type="slidenum">
              <a:rPr lang="en-US" sz="1400" b="1">
                <a:solidFill>
                  <a:srgbClr val="000000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eaLnBrk="0" hangingPunct="0">
              <a:defRPr/>
            </a:pPr>
            <a:fld id="{5BA1342A-664E-4A01-83D0-707617B503C8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513B304E-DB86-4BE8-8C53-288BB569E622}" type="slidenum">
              <a:rPr lang="en-US" sz="1400" b="1">
                <a:solidFill>
                  <a:srgbClr val="000000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60" r:id="rId13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92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eaLnBrk="0" hangingPunct="0">
              <a:defRPr/>
            </a:pPr>
            <a:fld id="{5BA1342A-664E-4A01-83D0-707617B503C8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513B304E-DB86-4BE8-8C53-288BB569E622}" type="slidenum">
              <a:rPr lang="en-US" sz="1400" b="1">
                <a:solidFill>
                  <a:srgbClr val="000000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28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eaLnBrk="0" hangingPunct="0">
              <a:defRPr/>
            </a:pPr>
            <a:fld id="{5BA1342A-664E-4A01-83D0-707617B503C8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513B304E-DB86-4BE8-8C53-288BB569E622}" type="slidenum">
              <a:rPr lang="en-US" sz="1400" b="1">
                <a:solidFill>
                  <a:srgbClr val="000000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BAAA258-221C-4359-BBCE-8654075F09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40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as.com/resources/papers/proceedings10/154-2010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Common PROCs</a:t>
            </a:r>
            <a:br>
              <a:rPr lang="en-US" sz="6600" b="1" dirty="0">
                <a:solidFill>
                  <a:srgbClr val="FFFF00"/>
                </a:solidFill>
              </a:rPr>
            </a:br>
            <a:r>
              <a:rPr lang="en-US" sz="6600" b="1" dirty="0">
                <a:solidFill>
                  <a:srgbClr val="FFFF00"/>
                </a:solidFill>
              </a:rPr>
              <a:t>and Output</a:t>
            </a:r>
            <a:br>
              <a:rPr lang="en-US" sz="66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4800" b="1" dirty="0"/>
            </a:br>
            <a:r>
              <a:rPr lang="en-US" sz="3200" b="1" dirty="0">
                <a:solidFill>
                  <a:srgbClr val="FFC000"/>
                </a:solidFill>
              </a:rPr>
              <a:t>STAT 7500 - Statistical Programming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Dr. Fitzgerald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64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 of </a:t>
            </a:r>
            <a:r>
              <a:rPr lang="en-US" dirty="0">
                <a:solidFill>
                  <a:srgbClr val="FFC000"/>
                </a:solidFill>
              </a:rPr>
              <a:t>/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Check data manipulations…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proc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freq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data=merged;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tables RE2 *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raceethn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/ list;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23111"/>
            <a:ext cx="6653559" cy="40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method of printing summary stats for numeric variables</a:t>
            </a:r>
          </a:p>
          <a:p>
            <a:r>
              <a:rPr lang="en-US" dirty="0">
                <a:solidFill>
                  <a:srgbClr val="FFC000"/>
                </a:solidFill>
              </a:rPr>
              <a:t>Class</a:t>
            </a:r>
            <a:r>
              <a:rPr lang="en-US" dirty="0"/>
              <a:t> statement partitions data</a:t>
            </a:r>
          </a:p>
        </p:txBody>
      </p:sp>
    </p:spTree>
    <p:extLst>
      <p:ext uri="{BB962C8B-B14F-4D97-AF65-F5344CB8AC3E}">
        <p14:creationId xmlns:p14="http://schemas.microsoft.com/office/powerpoint/2010/main" val="387026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MEANS Example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means data=heart;</a:t>
            </a: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/>
              <a:t>By default does all numeric variables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means data = heart;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AgeAtDeath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r>
              <a:rPr lang="en-US" sz="2400" dirty="0"/>
              <a:t>Note the change in layout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81DA60C-6DDA-B98C-4F44-B4E03821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2" y="2133600"/>
            <a:ext cx="6019800" cy="2217820"/>
          </a:xfrm>
          <a:prstGeom prst="rect">
            <a:avLst/>
          </a:prstGeom>
        </p:spPr>
      </p:pic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7F56914-C80E-56A6-3332-12FC8C28E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27" y="5181600"/>
            <a:ext cx="4712821" cy="1401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ABD837-76D7-B54B-2AE5-6BEDDE7EDAE0}"/>
              </a:ext>
            </a:extLst>
          </p:cNvPr>
          <p:cNvSpPr txBox="1"/>
          <p:nvPr/>
        </p:nvSpPr>
        <p:spPr>
          <a:xfrm>
            <a:off x="6679359" y="2063152"/>
            <a:ext cx="23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non-optimal about the output?</a:t>
            </a:r>
          </a:p>
        </p:txBody>
      </p:sp>
    </p:spTree>
    <p:extLst>
      <p:ext uri="{BB962C8B-B14F-4D97-AF65-F5344CB8AC3E}">
        <p14:creationId xmlns:p14="http://schemas.microsoft.com/office/powerpoint/2010/main" val="23335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78" y="162545"/>
            <a:ext cx="9296400" cy="1143000"/>
          </a:xfrm>
        </p:spPr>
        <p:txBody>
          <a:bodyPr/>
          <a:lstStyle/>
          <a:p>
            <a:pPr eaLnBrk="1" hangingPunct="1"/>
            <a:r>
              <a:rPr lang="en-US" dirty="0"/>
              <a:t>PROC MEANS Statement Options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6DB45A-91A7-4403-ACB4-EBDB7D5BE5BF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185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29606"/>
              </p:ext>
            </p:extLst>
          </p:nvPr>
        </p:nvGraphicFramePr>
        <p:xfrm>
          <a:off x="404812" y="1447800"/>
          <a:ext cx="8334375" cy="2860675"/>
        </p:xfrm>
        <a:graphic>
          <a:graphicData uri="http://schemas.openxmlformats.org/drawingml/2006/table">
            <a:tbl>
              <a:tblPr/>
              <a:tblGrid>
                <a:gridCol w="196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7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Option</a:t>
                      </a:r>
                    </a:p>
                  </a:txBody>
                  <a:tcPr marL="88900" marR="88900" marT="88920" marB="88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L="88900" marR="88900" marT="88920" marB="88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MAXDEC=</a:t>
                      </a:r>
                    </a:p>
                  </a:txBody>
                  <a:tcPr marT="91460" marB="914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specifies the number of decimal places to use in printing the statistics.</a:t>
                      </a:r>
                    </a:p>
                  </a:txBody>
                  <a:tcPr marT="91460" marB="914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FW=</a:t>
                      </a:r>
                    </a:p>
                  </a:txBody>
                  <a:tcPr marT="91460" marB="914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specifies the field width to use in displaying the statistics.</a:t>
                      </a:r>
                    </a:p>
                  </a:txBody>
                  <a:tcPr marT="91460" marB="914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NONOBS</a:t>
                      </a:r>
                    </a:p>
                  </a:txBody>
                  <a:tcPr marT="91460" marB="914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suppresses reporting the total number of observations for each unique combination of the class variables.</a:t>
                      </a:r>
                    </a:p>
                  </a:txBody>
                  <a:tcPr marT="91460" marB="914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A screenshot of a screen&#10;&#10;AI-generated content may be incorrect.">
            <a:extLst>
              <a:ext uri="{FF2B5EF4-FFF2-40B4-BE49-F238E27FC236}">
                <a16:creationId xmlns:a16="http://schemas.microsoft.com/office/drawing/2014/main" id="{DE3DD7C7-3FD0-C2EA-AC4E-F9EA1854A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46" y="4848225"/>
            <a:ext cx="3949700" cy="139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51C46-AF12-6417-6111-BBA7D3136578}"/>
              </a:ext>
            </a:extLst>
          </p:cNvPr>
          <p:cNvSpPr txBox="1"/>
          <p:nvPr/>
        </p:nvSpPr>
        <p:spPr>
          <a:xfrm>
            <a:off x="167307" y="4809609"/>
            <a:ext cx="4661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means data = heart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maxdec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= 2;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var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AgeAtDeath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246267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MEANS Example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Select statistics to calculate…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means data=heart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nmiss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 t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probt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var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AgeAtDeath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dirty="0"/>
              <a:t>Notice that these </a:t>
            </a:r>
            <a:r>
              <a:rPr lang="en-US" sz="2800" u="sng" dirty="0"/>
              <a:t>supersede</a:t>
            </a:r>
            <a:r>
              <a:rPr lang="en-US" sz="2800" dirty="0"/>
              <a:t> the defaults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B2C0FB1-BF63-1EEA-0F31-D73D9A29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71850"/>
            <a:ext cx="3886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PROC MEANS Statistics</a:t>
            </a:r>
          </a:p>
        </p:txBody>
      </p:sp>
      <p:sp>
        <p:nvSpPr>
          <p:cNvPr id="16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58B9F-8198-436A-AF26-DCEB4216B606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01081" name="Group 1017"/>
          <p:cNvGraphicFramePr>
            <a:graphicFrameLocks noGrp="1"/>
          </p:cNvGraphicFramePr>
          <p:nvPr/>
        </p:nvGraphicFramePr>
        <p:xfrm>
          <a:off x="500063" y="1090613"/>
          <a:ext cx="8229600" cy="2433639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6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Descriptive Statistic Keywords</a:t>
                      </a:r>
                    </a:p>
                  </a:txBody>
                  <a:tcPr marL="88900" marR="88900" marT="88912" marB="889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CLM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CSS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CV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LCLM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NMISS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KURTOSIS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SKEWNESS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STDDEV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STDERR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SUMWGT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UCLM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USS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</a:t>
                      </a:r>
                    </a:p>
                  </a:txBody>
                  <a:tcPr marT="91452" marB="914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1082" name="Group 1018"/>
          <p:cNvGraphicFramePr>
            <a:graphicFrameLocks noGrp="1"/>
          </p:cNvGraphicFramePr>
          <p:nvPr/>
        </p:nvGraphicFramePr>
        <p:xfrm>
          <a:off x="496888" y="3717925"/>
          <a:ext cx="8229600" cy="1762564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426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Quantile Statistic Keywords</a:t>
                      </a:r>
                    </a:p>
                  </a:txBody>
                  <a:tcPr marL="88900" marR="88900" marT="88868" marB="8886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| P50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P10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 | P25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 | P75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P90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P95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P99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QRANGE</a:t>
                      </a:r>
                    </a:p>
                  </a:txBody>
                  <a:tcPr marT="91407" marB="9140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01083" name="Group 1019"/>
          <p:cNvGraphicFramePr>
            <a:graphicFrameLocks noGrp="1"/>
          </p:cNvGraphicFramePr>
          <p:nvPr/>
        </p:nvGraphicFramePr>
        <p:xfrm>
          <a:off x="506413" y="5699125"/>
          <a:ext cx="8229600" cy="970162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44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Hypothesis Testing Keywords</a:t>
                      </a:r>
                    </a:p>
                  </a:txBody>
                  <a:tcPr marL="88900" marR="88900" marT="88871" marB="8887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PROBT</a:t>
                      </a:r>
                    </a:p>
                  </a:txBody>
                  <a:tcPr marT="91410" marB="9141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91410" marB="9141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10" marB="9141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10" marB="9141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10" marB="9141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90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MEANS Example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Split by other variables…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means data = heart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maxdec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  <a:b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lang="en-US" sz="2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AgeAtDeath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Sex;</a:t>
            </a:r>
            <a:b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table&#10;&#10;AI-generated content may be incorrect.">
            <a:extLst>
              <a:ext uri="{FF2B5EF4-FFF2-40B4-BE49-F238E27FC236}">
                <a16:creationId xmlns:a16="http://schemas.microsoft.com/office/drawing/2014/main" id="{DF064878-844E-03B7-7F87-B4962E91C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91000"/>
            <a:ext cx="5422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UNIVARIATE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83162"/>
          </a:xfrm>
        </p:spPr>
        <p:txBody>
          <a:bodyPr/>
          <a:lstStyle/>
          <a:p>
            <a:r>
              <a:rPr lang="en-US" dirty="0"/>
              <a:t>Provides more details than PROC MEANS</a:t>
            </a:r>
          </a:p>
          <a:p>
            <a:pPr lvl="1"/>
            <a:r>
              <a:rPr lang="en-US" dirty="0"/>
              <a:t>Extreme observations</a:t>
            </a:r>
          </a:p>
          <a:p>
            <a:pPr lvl="1"/>
            <a:r>
              <a:rPr lang="en-US" dirty="0"/>
              <a:t>Plots – histogram, boxplot, etc.</a:t>
            </a:r>
          </a:p>
          <a:p>
            <a:pPr lvl="1"/>
            <a:r>
              <a:rPr lang="en-US" dirty="0"/>
              <a:t>Test for normality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6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3D50-B67F-44FB-82B2-50C8702E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-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F0D4-B6BF-4C7B-B975-1CB7A53A7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</a:t>
            </a:r>
            <a:r>
              <a:rPr lang="en-US" dirty="0" err="1"/>
              <a:t>philatemps</a:t>
            </a:r>
            <a:r>
              <a:rPr lang="en-US" dirty="0"/>
              <a:t> data (</a:t>
            </a:r>
            <a:r>
              <a:rPr lang="en-US" dirty="0" err="1">
                <a:solidFill>
                  <a:srgbClr val="FFC000"/>
                </a:solidFill>
              </a:rPr>
              <a:t>readdata.sas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proc univariate data=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philatemps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; var high;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949D-5BCD-4C7D-90F1-0B7B7F05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3200"/>
            <a:ext cx="3848433" cy="192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4B511-3C82-47FA-8DD0-C5833178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43200"/>
            <a:ext cx="3101609" cy="1623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590745-AA39-4ACA-9AA8-648B5655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5" y="4725401"/>
            <a:ext cx="2880610" cy="1348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F50543-3301-483B-9E30-51A7FE40B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798" y="2781002"/>
            <a:ext cx="1615580" cy="3444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DC1451-E151-4435-8555-B06530DF6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040" y="4503271"/>
            <a:ext cx="1691787" cy="210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2E17C3-582D-4CA9-9415-2121C9BA6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319" y="4828279"/>
            <a:ext cx="2530059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C817-E4FF-428B-A51F-38645756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-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EE74-3057-4849-8977-47261D14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00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 univariate data=</a:t>
            </a:r>
            <a:r>
              <a:rPr lang="en-US" dirty="0" err="1"/>
              <a:t>philatemps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var high;</a:t>
            </a:r>
          </a:p>
          <a:p>
            <a:pPr marL="0" indent="0">
              <a:buNone/>
            </a:pPr>
            <a:r>
              <a:rPr lang="en-US" dirty="0"/>
              <a:t>  histogram 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0A087-23ED-4BBB-A0C9-F68F9FF2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88454"/>
            <a:ext cx="4724400" cy="356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17D63-BD33-4187-A58E-7D770578E40E}"/>
              </a:ext>
            </a:extLst>
          </p:cNvPr>
          <p:cNvSpPr txBox="1"/>
          <p:nvPr/>
        </p:nvSpPr>
        <p:spPr>
          <a:xfrm>
            <a:off x="2590800" y="2590800"/>
            <a:ext cx="1778051" cy="584775"/>
          </a:xfrm>
          <a:prstGeom prst="rect">
            <a:avLst/>
          </a:prstGeom>
          <a:solidFill>
            <a:srgbClr val="000073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/ normal;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20838-93B7-41CF-99C6-94600EBED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2883187"/>
            <a:ext cx="4724401" cy="35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8651-4C0D-4F9F-C650-8323E142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9D045-710F-489E-6945-784E2CFE68AC}"/>
              </a:ext>
            </a:extLst>
          </p:cNvPr>
          <p:cNvSpPr txBox="1"/>
          <p:nvPr/>
        </p:nvSpPr>
        <p:spPr>
          <a:xfrm>
            <a:off x="990600" y="17526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What are the SAS commands we’ve seen so far?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What do they do?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How do they connect with one another?</a:t>
            </a:r>
          </a:p>
        </p:txBody>
      </p:sp>
    </p:spTree>
    <p:extLst>
      <p:ext uri="{BB962C8B-B14F-4D97-AF65-F5344CB8AC3E}">
        <p14:creationId xmlns:p14="http://schemas.microsoft.com/office/powerpoint/2010/main" val="356696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C817-E4FF-428B-A51F-38645756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Univarate</a:t>
            </a:r>
            <a:r>
              <a:rPr lang="en-US" dirty="0"/>
              <a:t> - Test for Normality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EE74-3057-4849-8977-47261D14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002"/>
            <a:ext cx="8229600" cy="53987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 univariate data=</a:t>
            </a:r>
            <a:r>
              <a:rPr lang="en-US" dirty="0" err="1"/>
              <a:t>philatemps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normal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var high;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Null hypothesis is “normal”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56262-94C6-408A-B325-323C8B8A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36" y="2743200"/>
            <a:ext cx="7051928" cy="30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FF09-3F4B-9DB2-EFD3-18983019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21C5-1B5C-0A89-5562-5BBD519DA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Which PROCs should I use to create a data dictionary with frequency distributions and summary statistics?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 DATA and PROC DICTIONARY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 FREQ and PROC MEANS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 FREQ and PROC UNIVARIATE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 MEANS and PROC UNIVARIATE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 FREQ, PROC MEANS, and PROC UNIVARIATE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 have no </a:t>
            </a:r>
            <a:r>
              <a:rPr lang="en-US" sz="2400" dirty="0" err="1"/>
              <a:t>PROCing</a:t>
            </a:r>
            <a:r>
              <a:rPr lang="en-US" sz="2400" dirty="0"/>
              <a:t> clue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3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D519-9D5E-ACD4-E1F4-BE032703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OUT= vs. OUTPUT OUT=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D14D-8F00-90D5-AE18-7896C238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OUT= (option in PROC/TABLES)</a:t>
            </a:r>
            <a:endParaRPr lang="en-US" sz="2400" dirty="0"/>
          </a:p>
          <a:p>
            <a:pPr lvl="1"/>
            <a:r>
              <a:rPr lang="en-US" sz="2000" dirty="0"/>
              <a:t>Saves the procedure’s output table</a:t>
            </a:r>
          </a:p>
          <a:p>
            <a:pPr lvl="1"/>
            <a:r>
              <a:rPr lang="en-US" sz="2000" dirty="0"/>
              <a:t>Captures counts, percents, or other printed results</a:t>
            </a:r>
          </a:p>
          <a:p>
            <a:pPr marL="0" indent="0">
              <a:buNone/>
            </a:pPr>
            <a:r>
              <a:rPr lang="en-US" sz="2400" b="1" dirty="0"/>
              <a:t>OUTPUT OUT= (separate statement)</a:t>
            </a:r>
            <a:endParaRPr lang="en-US" sz="2400" dirty="0"/>
          </a:p>
          <a:p>
            <a:pPr lvl="1"/>
            <a:r>
              <a:rPr lang="en-US" sz="2000" dirty="0"/>
              <a:t>Creates a dataset of summary statistics</a:t>
            </a:r>
          </a:p>
          <a:p>
            <a:pPr lvl="1"/>
            <a:r>
              <a:rPr lang="en-US" sz="2000" dirty="0"/>
              <a:t>Lets you specify which stats (mean, std, etc.)</a:t>
            </a:r>
          </a:p>
          <a:p>
            <a:pPr marL="0" indent="0">
              <a:buNone/>
            </a:pPr>
            <a:r>
              <a:rPr lang="en-US" sz="2400" b="1" dirty="0"/>
              <a:t>Key Difference:</a:t>
            </a:r>
            <a:endParaRPr lang="en-US" sz="2400" dirty="0"/>
          </a:p>
          <a:p>
            <a:pPr lvl="1"/>
            <a:r>
              <a:rPr lang="en-US" sz="2000" dirty="0"/>
              <a:t>OUT= → stores what SAS already produces</a:t>
            </a:r>
          </a:p>
          <a:p>
            <a:pPr lvl="1"/>
            <a:r>
              <a:rPr lang="en-US" sz="2000" dirty="0"/>
              <a:t>OUTPUT OUT= → calculates new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FCA6-5743-13AA-025B-02F8D8C0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80"/>
            <a:ext cx="8229600" cy="1143000"/>
          </a:xfrm>
        </p:spPr>
        <p:txBody>
          <a:bodyPr/>
          <a:lstStyle/>
          <a:p>
            <a:pPr marL="0" indent="0"/>
            <a:r>
              <a:rPr lang="en-US" sz="3200" b="1" dirty="0"/>
              <a:t>OUT= (option in PROC/TABLES)</a:t>
            </a:r>
            <a:br>
              <a:rPr lang="en-US" dirty="0"/>
            </a:br>
            <a:r>
              <a:rPr lang="en-US" sz="3200" dirty="0"/>
              <a:t>Saves the procedure’s output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5B2C-D477-7D75-0BA0-81216E52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data = heart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tables sex*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/ out=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freq_out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run;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proc print data=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freq_out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9" name="Picture 8" descr="A screenshot of a data table&#10;&#10;AI-generated content may be incorrect.">
            <a:extLst>
              <a:ext uri="{FF2B5EF4-FFF2-40B4-BE49-F238E27FC236}">
                <a16:creationId xmlns:a16="http://schemas.microsoft.com/office/drawing/2014/main" id="{E860D84A-D2E0-E32F-2A30-7271BBD6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67" y="2958662"/>
            <a:ext cx="4375150" cy="38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TABLES Statement OUT= Option - Specific Output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71563"/>
            <a:ext cx="7731125" cy="4267200"/>
          </a:xfrm>
        </p:spPr>
        <p:txBody>
          <a:bodyPr/>
          <a:lstStyle/>
          <a:p>
            <a:pPr marL="0" indent="0" eaLnBrk="1" hangingPunct="1"/>
            <a:r>
              <a:rPr lang="en-US" dirty="0"/>
              <a:t>Options can be added to the TABLES statement after the forward slash to control the additional statistics added to the output data set.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B60C3-0315-4536-ACE3-83D22F3E9394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88990" name="Group 190"/>
          <p:cNvGraphicFramePr>
            <a:graphicFrameLocks noGrp="1"/>
          </p:cNvGraphicFramePr>
          <p:nvPr/>
        </p:nvGraphicFramePr>
        <p:xfrm>
          <a:off x="415925" y="2430463"/>
          <a:ext cx="8334375" cy="2677030"/>
        </p:xfrm>
        <a:graphic>
          <a:graphicData uri="http://schemas.openxmlformats.org/drawingml/2006/table">
            <a:tbl>
              <a:tblPr/>
              <a:tblGrid>
                <a:gridCol w="196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Option</a:t>
                      </a:r>
                    </a:p>
                  </a:txBody>
                  <a:tcPr marL="88900" marR="88900" marT="88879" marB="8887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L="88900" marR="88900" marT="88879" marB="8887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0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OUTCUM</a:t>
                      </a:r>
                    </a:p>
                  </a:txBody>
                  <a:tcPr marT="91418" marB="914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includes the cumulative frequency and cumulative percentage in the output data set for one-way frequency tables. </a:t>
                      </a:r>
                    </a:p>
                  </a:txBody>
                  <a:tcPr marT="91418" marB="914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0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OUTPCT</a:t>
                      </a:r>
                    </a:p>
                  </a:txBody>
                  <a:tcPr marT="91418" marB="914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includes the percentage of column frequency and row frequency in the output data set for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-way frequency tables. </a:t>
                      </a:r>
                    </a:p>
                  </a:txBody>
                  <a:tcPr marT="91418" marB="914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7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1D283F-EBF8-C5D5-EEC1-81C231AD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3537-3B6C-69E1-8BB9-6ABD7D0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80"/>
            <a:ext cx="8229600" cy="1143000"/>
          </a:xfrm>
        </p:spPr>
        <p:txBody>
          <a:bodyPr/>
          <a:lstStyle/>
          <a:p>
            <a:pPr marL="0" indent="0"/>
            <a:r>
              <a:rPr lang="en-US" sz="3200" b="1" dirty="0" err="1"/>
              <a:t>Outcum</a:t>
            </a:r>
            <a:r>
              <a:rPr lang="en-US" sz="3200" b="1" dirty="0"/>
              <a:t> option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3260-681C-3C13-8CF8-E36FA19E1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= heart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noprint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tables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out=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freq_out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outcum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print data=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freq_out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5" name="Picture 4" descr="A screenshot of a table&#10;&#10;AI-generated content may be incorrect.">
            <a:extLst>
              <a:ext uri="{FF2B5EF4-FFF2-40B4-BE49-F238E27FC236}">
                <a16:creationId xmlns:a16="http://schemas.microsoft.com/office/drawing/2014/main" id="{265BE347-1195-DEBD-1A4C-BEE0F1A15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21" y="4256673"/>
            <a:ext cx="60452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0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8CBFF0-E422-2ACB-9E73-285A1A4B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AF45-421E-D071-B559-AE9F9640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580"/>
            <a:ext cx="8229600" cy="1143000"/>
          </a:xfrm>
        </p:spPr>
        <p:txBody>
          <a:bodyPr/>
          <a:lstStyle/>
          <a:p>
            <a:pPr marL="0" indent="0"/>
            <a:r>
              <a:rPr lang="en-US" sz="3200" b="1" dirty="0" err="1"/>
              <a:t>Outpct</a:t>
            </a:r>
            <a:r>
              <a:rPr lang="en-US" sz="3200" b="1" dirty="0"/>
              <a:t> option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4A1D-F47C-C7C6-BA19-177AC951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= heart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noprint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tables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out=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freq_out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outpct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print data=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freq_out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5" name="Picture 4" descr="A screenshot of a table&#10;&#10;AI-generated content may be incorrect.">
            <a:extLst>
              <a:ext uri="{FF2B5EF4-FFF2-40B4-BE49-F238E27FC236}">
                <a16:creationId xmlns:a16="http://schemas.microsoft.com/office/drawing/2014/main" id="{A2F2CC56-43CD-63BC-6A70-97C58BAD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21" y="4256673"/>
            <a:ext cx="60452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2B5E-C1DF-D682-AB0D-4F8A305A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200" b="1" dirty="0"/>
              <a:t>OUTPUT OUT= (separate statement)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D0B1CD5-E4B9-367F-303E-9A0DF9AB5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334933"/>
            <a:ext cx="5082604" cy="223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813A1-C46C-4FA2-1499-71EC1F1148FA}"/>
              </a:ext>
            </a:extLst>
          </p:cNvPr>
          <p:cNvSpPr txBox="1"/>
          <p:nvPr/>
        </p:nvSpPr>
        <p:spPr>
          <a:xfrm>
            <a:off x="276578" y="1602562"/>
            <a:ext cx="664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Creates a dataset of summary statistics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Lets you specify which stats (mean, std,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Can use BY variables for subgroups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1D28B-675D-2330-D33B-DC5F061EE03E}"/>
              </a:ext>
            </a:extLst>
          </p:cNvPr>
          <p:cNvSpPr txBox="1"/>
          <p:nvPr/>
        </p:nvSpPr>
        <p:spPr>
          <a:xfrm>
            <a:off x="457200" y="2739038"/>
            <a:ext cx="13487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means data= heart;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var height weight;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output out=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means_out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    mean=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avg_height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avg_weight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    std=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sd_height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sd_weight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print data=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means_out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1267113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D51A-DF46-3337-86C5-F49A8E9A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Chi-squared Analysis w/PROC FREQ</a:t>
            </a:r>
          </a:p>
        </p:txBody>
      </p:sp>
      <p:pic>
        <p:nvPicPr>
          <p:cNvPr id="5" name="Content Placeholder 4" descr="A screenshot of a statistics&#10;&#10;AI-generated content may be incorrect.">
            <a:extLst>
              <a:ext uri="{FF2B5EF4-FFF2-40B4-BE49-F238E27FC236}">
                <a16:creationId xmlns:a16="http://schemas.microsoft.com/office/drawing/2014/main" id="{B10C38A2-F04B-6D39-D43D-40ACE4947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89" y="3167062"/>
            <a:ext cx="4864100" cy="34163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C6D96-5756-0618-EC66-31FF7A61E3A3}"/>
              </a:ext>
            </a:extLst>
          </p:cNvPr>
          <p:cNvSpPr txBox="1"/>
          <p:nvPr/>
        </p:nvSpPr>
        <p:spPr>
          <a:xfrm>
            <a:off x="609600" y="1491016"/>
            <a:ext cx="571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freq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data = heart;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tables sex*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smoking_status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chisq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1DF4C-0560-8BAD-0564-04AECC35112C}"/>
              </a:ext>
            </a:extLst>
          </p:cNvPr>
          <p:cNvSpPr txBox="1"/>
          <p:nvPr/>
        </p:nvSpPr>
        <p:spPr>
          <a:xfrm>
            <a:off x="1576336" y="28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6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5A1A7-CA83-2EDA-EA18-CD220CD1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0213-950D-2B97-6A2A-64DD25F8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Quiz</a:t>
            </a:r>
          </a:p>
        </p:txBody>
      </p:sp>
      <p:pic>
        <p:nvPicPr>
          <p:cNvPr id="5" name="Content Placeholder 4" descr="A screenshot of a statistics&#10;&#10;AI-generated content may be incorrect.">
            <a:extLst>
              <a:ext uri="{FF2B5EF4-FFF2-40B4-BE49-F238E27FC236}">
                <a16:creationId xmlns:a16="http://schemas.microsoft.com/office/drawing/2014/main" id="{8196EF50-AE9D-6A2A-BEFF-F28FB91B0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51706"/>
            <a:ext cx="3736226" cy="26241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579015-21E8-49B7-2FC2-48A7E82E443B}"/>
              </a:ext>
            </a:extLst>
          </p:cNvPr>
          <p:cNvSpPr txBox="1"/>
          <p:nvPr/>
        </p:nvSpPr>
        <p:spPr>
          <a:xfrm>
            <a:off x="445911" y="4501891"/>
            <a:ext cx="571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freq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data = heart;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tables sex*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smoking_status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chisq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4B5DE-84C9-4B8C-15A5-9785FFB4A463}"/>
              </a:ext>
            </a:extLst>
          </p:cNvPr>
          <p:cNvSpPr txBox="1"/>
          <p:nvPr/>
        </p:nvSpPr>
        <p:spPr>
          <a:xfrm>
            <a:off x="1576336" y="28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09160-C4B2-B2DD-C18B-551C1FDE77D8}"/>
              </a:ext>
            </a:extLst>
          </p:cNvPr>
          <p:cNvSpPr txBox="1"/>
          <p:nvPr/>
        </p:nvSpPr>
        <p:spPr>
          <a:xfrm>
            <a:off x="457200" y="1401587"/>
            <a:ext cx="44083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What type of chi-squared test was this?</a:t>
            </a:r>
          </a:p>
          <a:p>
            <a:pPr algn="l"/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Chi-squared test of Homogeneity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Chi-squared test of Convenience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Chi-squared test of Independence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Chi-squared Goodness of Fit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It’s not, it’s a z-test for two proportions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I have no idea</a:t>
            </a:r>
          </a:p>
        </p:txBody>
      </p:sp>
    </p:spTree>
    <p:extLst>
      <p:ext uri="{BB962C8B-B14F-4D97-AF65-F5344CB8AC3E}">
        <p14:creationId xmlns:p14="http://schemas.microsoft.com/office/powerpoint/2010/main" val="398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FREQ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257800"/>
          </a:xfrm>
        </p:spPr>
        <p:txBody>
          <a:bodyPr/>
          <a:lstStyle/>
          <a:p>
            <a:r>
              <a:rPr lang="en-US" dirty="0"/>
              <a:t>Summarize one or multiple categorical variables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proc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freq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; table religion religion*gender;</a:t>
            </a:r>
          </a:p>
          <a:p>
            <a:r>
              <a:rPr lang="en-US" dirty="0"/>
              <a:t>Performs Chi-squared tests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proc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freq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; table religion*gender /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chisq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dirty="0"/>
          </a:p>
          <a:p>
            <a:r>
              <a:rPr lang="en-US" dirty="0"/>
              <a:t>Output options (in tables statement)</a:t>
            </a: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nocol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norow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nocum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nopercent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/>
              <a:t>(suppress output)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 list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crosslist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(changes from tabular format)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 format </a:t>
            </a:r>
            <a:r>
              <a:rPr lang="en-US" dirty="0"/>
              <a:t>(formatting options for table)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 missing </a:t>
            </a:r>
            <a:r>
              <a:rPr lang="en-US" dirty="0"/>
              <a:t>(includes missing data in table)</a:t>
            </a:r>
          </a:p>
        </p:txBody>
      </p:sp>
    </p:spTree>
    <p:extLst>
      <p:ext uri="{BB962C8B-B14F-4D97-AF65-F5344CB8AC3E}">
        <p14:creationId xmlns:p14="http://schemas.microsoft.com/office/powerpoint/2010/main" val="10608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866F-D613-40DF-875F-4093C9AE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OUTPUT Statement </a:t>
            </a:r>
            <a:r>
              <a:rPr lang="en-US" dirty="0"/>
              <a:t>OUT= Option </a:t>
            </a:r>
          </a:p>
        </p:txBody>
      </p:sp>
      <p:pic>
        <p:nvPicPr>
          <p:cNvPr id="13" name="Content Placeholder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10B206-87B5-5676-F5C9-B4DBF942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" y="4024675"/>
            <a:ext cx="3911600" cy="1028700"/>
          </a:xfrm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23AD20D8-D1D4-4D06-A64F-74105D962A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7437" y="5063114"/>
            <a:ext cx="0" cy="54292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FBD2B43D-FCDE-4021-A6AA-AC34A5E59B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3" y="5105400"/>
            <a:ext cx="0" cy="14859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839AE65B-19F9-4DC0-BBE3-248EE5EFC6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4313" y="4950187"/>
            <a:ext cx="0" cy="54292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1B81630-8117-415C-93A6-8E9A2312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96502"/>
            <a:ext cx="1500187" cy="520700"/>
          </a:xfrm>
          <a:prstGeom prst="rect">
            <a:avLst/>
          </a:prstGeom>
          <a:solidFill>
            <a:srgbClr val="FFF2BE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  <a:cs typeface="+mn-cs"/>
              </a:rPr>
              <a:t>chi-square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1DC97A28-0790-4DCA-B910-F249A6B8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383574"/>
            <a:ext cx="1104900" cy="520700"/>
          </a:xfrm>
          <a:prstGeom prst="rect">
            <a:avLst/>
          </a:prstGeom>
          <a:solidFill>
            <a:srgbClr val="FFF2BE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  <a:cs typeface="+mn-cs"/>
              </a:rPr>
              <a:t>p-value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64244CF-D895-4ADB-AD24-812102A3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6272212"/>
            <a:ext cx="2571750" cy="520700"/>
          </a:xfrm>
          <a:prstGeom prst="rect">
            <a:avLst/>
          </a:prstGeom>
          <a:solidFill>
            <a:srgbClr val="FFF2BE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  <a:cs typeface="+mn-cs"/>
              </a:rPr>
              <a:t>degrees of freedom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0E7D6-0001-25E7-27CF-2933251BB5A7}"/>
              </a:ext>
            </a:extLst>
          </p:cNvPr>
          <p:cNvSpPr txBox="1"/>
          <p:nvPr/>
        </p:nvSpPr>
        <p:spPr>
          <a:xfrm>
            <a:off x="739951" y="1625412"/>
            <a:ext cx="62455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freq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data = heart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noprint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tables sex*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smoking_status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chisq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   output out =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chisq_sex_smoking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chisq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print data =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chisq_sex_smoking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33696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AD68-408A-DC8D-0CD3-88D540C9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02F6-C41F-AFFB-DD4B-3A1D24BA3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When you use CLASS in PROC MEANS, SAS generates </a:t>
            </a:r>
            <a:r>
              <a:rPr lang="en-US" sz="2000" b="1" dirty="0">
                <a:latin typeface="+mj-lt"/>
              </a:rPr>
              <a:t>summary rows</a:t>
            </a:r>
            <a:r>
              <a:rPr lang="en-US" sz="2000" dirty="0">
                <a:latin typeface="+mj-lt"/>
              </a:rPr>
              <a:t>:</a:t>
            </a:r>
          </a:p>
          <a:p>
            <a:pPr lvl="1"/>
            <a:r>
              <a:rPr lang="en-US" sz="2000" dirty="0">
                <a:latin typeface="+mj-lt"/>
              </a:rPr>
              <a:t>One for each group.</a:t>
            </a:r>
          </a:p>
          <a:p>
            <a:pPr lvl="1"/>
            <a:r>
              <a:rPr lang="en-US" sz="2000" dirty="0">
                <a:latin typeface="+mj-lt"/>
              </a:rPr>
              <a:t>One for the </a:t>
            </a:r>
            <a:r>
              <a:rPr lang="en-US" sz="2000" b="1" dirty="0">
                <a:latin typeface="+mj-lt"/>
              </a:rPr>
              <a:t>overall total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SAS uses two automatic variables to keep track of this:</a:t>
            </a:r>
          </a:p>
          <a:p>
            <a:pPr lvl="1"/>
            <a:r>
              <a:rPr lang="en-US" sz="2000" b="1" dirty="0">
                <a:latin typeface="+mj-lt"/>
              </a:rPr>
              <a:t>_TYPE_</a:t>
            </a:r>
            <a:r>
              <a:rPr lang="en-US" sz="2000" dirty="0">
                <a:latin typeface="+mj-lt"/>
              </a:rPr>
              <a:t> → describes which combination of class variables the row represents.</a:t>
            </a:r>
          </a:p>
          <a:p>
            <a:pPr lvl="2"/>
            <a:r>
              <a:rPr lang="en-US" sz="2000" dirty="0">
                <a:latin typeface="+mj-lt"/>
              </a:rPr>
              <a:t>0 = overall total (all data combined)</a:t>
            </a:r>
          </a:p>
          <a:p>
            <a:pPr lvl="2"/>
            <a:r>
              <a:rPr lang="en-US" sz="2000" dirty="0">
                <a:latin typeface="+mj-lt"/>
              </a:rPr>
              <a:t>1, 2, ... = specific class levels</a:t>
            </a:r>
          </a:p>
          <a:p>
            <a:pPr lvl="1"/>
            <a:r>
              <a:rPr lang="en-US" sz="2000" b="1" dirty="0">
                <a:latin typeface="+mj-lt"/>
              </a:rPr>
              <a:t>_FREQ_</a:t>
            </a:r>
            <a:r>
              <a:rPr lang="en-US" sz="2000" dirty="0">
                <a:latin typeface="+mj-lt"/>
              </a:rPr>
              <a:t> → number of observations summarized for that row.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Important:</a:t>
            </a:r>
            <a:r>
              <a:rPr lang="en-US" sz="2000" dirty="0">
                <a:latin typeface="+mj-lt"/>
              </a:rPr>
              <a:t> A blank class value with _TYPE_ = 0 is </a:t>
            </a:r>
            <a:r>
              <a:rPr lang="en-US" sz="2000" i="1" dirty="0">
                <a:latin typeface="+mj-lt"/>
              </a:rPr>
              <a:t>not missing data</a:t>
            </a:r>
            <a:r>
              <a:rPr lang="en-US" sz="2000" dirty="0">
                <a:latin typeface="+mj-lt"/>
              </a:rPr>
              <a:t> — it’s just the overall total 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Statement OUT= Option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800" b="1">
                <a:latin typeface="Courier New" pitchFamily="49" charset="0"/>
              </a:rPr>
              <a:t>_TYPE_</a:t>
            </a:r>
            <a:r>
              <a:rPr lang="en-US"/>
              <a:t> is a numeric variable that shows which combination of class variables produced the summary statistics in that observation.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r>
              <a:rPr lang="en-US"/>
              <a:t>PROC PRINT Output</a:t>
            </a:r>
          </a:p>
          <a:p>
            <a:pPr marL="0" indent="0" eaLnBrk="1" hangingPunct="1"/>
            <a:r>
              <a:rPr lang="en-US"/>
              <a:t> 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03053-D9A4-4BEB-BEE1-7216931BCDD4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203200" y="3170238"/>
            <a:ext cx="8624888" cy="269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88900" tIns="50800" rIns="88900" bIns="5080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                                            min      max      sum        ave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Obs   Gender   Country   _TYPE_   _FREQ_   Salary   Salary    Salary    Salary</a:t>
            </a:r>
          </a:p>
          <a:p>
            <a:pPr algn="l" eaLnBrk="0" hangingPunct="0"/>
            <a:endParaRPr lang="en-US" sz="1400" b="1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1                          0       165     22710   243190   5141420   31160.12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2               AU         1        63     25185   108255   1900015   30158.97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3               US         1       102     22710   243190   3241405   31778.48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4      F                   2        68     25185    83505   1955865   28762.72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5      M                   2        97     22710   243190   3185555   32840.77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6      F        AU         3        27     25185    30890    747965   27702.41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7      F        US         3        41     25390    83505   1207900   29460.98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8      M        AU         3        36     25745   108255   1152050   32001.39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9      M        US         3        61     22710   243190   2033505   33336.15</a:t>
            </a:r>
          </a:p>
        </p:txBody>
      </p:sp>
      <p:sp>
        <p:nvSpPr>
          <p:cNvPr id="87046" name="AutoShape 5"/>
          <p:cNvSpPr>
            <a:spLocks/>
          </p:cNvSpPr>
          <p:nvPr/>
        </p:nvSpPr>
        <p:spPr bwMode="auto">
          <a:xfrm>
            <a:off x="3408363" y="4564063"/>
            <a:ext cx="609600" cy="250825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87047" name="AutoShape 6"/>
          <p:cNvSpPr>
            <a:spLocks/>
          </p:cNvSpPr>
          <p:nvPr/>
        </p:nvSpPr>
        <p:spPr bwMode="auto">
          <a:xfrm>
            <a:off x="3408363" y="4997450"/>
            <a:ext cx="609600" cy="676275"/>
          </a:xfrm>
          <a:prstGeom prst="rightBrace">
            <a:avLst>
              <a:gd name="adj1" fmla="val 924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87048" name="AutoShape 7"/>
          <p:cNvSpPr>
            <a:spLocks/>
          </p:cNvSpPr>
          <p:nvPr/>
        </p:nvSpPr>
        <p:spPr bwMode="auto">
          <a:xfrm>
            <a:off x="3408363" y="4143375"/>
            <a:ext cx="609600" cy="265113"/>
          </a:xfrm>
          <a:prstGeom prst="rightBrace">
            <a:avLst>
              <a:gd name="adj1" fmla="val 828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87049" name="Text Box 8"/>
          <p:cNvSpPr txBox="1">
            <a:spLocks noChangeArrowheads="1"/>
          </p:cNvSpPr>
          <p:nvPr/>
        </p:nvSpPr>
        <p:spPr bwMode="auto">
          <a:xfrm>
            <a:off x="4002088" y="3952875"/>
            <a:ext cx="4640262" cy="425450"/>
          </a:xfrm>
          <a:prstGeom prst="rect">
            <a:avLst/>
          </a:prstGeom>
          <a:solidFill>
            <a:srgbClr val="FFF2B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summary by 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+mn-cs"/>
              </a:rPr>
              <a:t>Country</a:t>
            </a:r>
            <a:r>
              <a:rPr lang="en-US" sz="2000" b="1">
                <a:solidFill>
                  <a:srgbClr val="000000"/>
                </a:solidFill>
                <a:cs typeface="+mn-cs"/>
              </a:rPr>
              <a:t> only</a:t>
            </a:r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4002088" y="4540250"/>
            <a:ext cx="4640262" cy="425450"/>
          </a:xfrm>
          <a:prstGeom prst="rect">
            <a:avLst/>
          </a:prstGeom>
          <a:solidFill>
            <a:srgbClr val="FFF2B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summary by 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+mn-cs"/>
              </a:rPr>
              <a:t>Gender</a:t>
            </a:r>
            <a:r>
              <a:rPr lang="en-US" sz="2000" b="1">
                <a:solidFill>
                  <a:srgbClr val="000000"/>
                </a:solidFill>
                <a:cs typeface="+mn-cs"/>
              </a:rPr>
              <a:t> only</a:t>
            </a:r>
          </a:p>
        </p:txBody>
      </p:sp>
      <p:sp>
        <p:nvSpPr>
          <p:cNvPr id="87051" name="Text Box 10"/>
          <p:cNvSpPr txBox="1">
            <a:spLocks noChangeArrowheads="1"/>
          </p:cNvSpPr>
          <p:nvPr/>
        </p:nvSpPr>
        <p:spPr bwMode="auto">
          <a:xfrm>
            <a:off x="4002088" y="5162550"/>
            <a:ext cx="4640262" cy="425450"/>
          </a:xfrm>
          <a:prstGeom prst="rect">
            <a:avLst/>
          </a:prstGeom>
          <a:solidFill>
            <a:srgbClr val="FFF2B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82880" rIns="18288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summary by 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+mn-cs"/>
              </a:rPr>
              <a:t>Country</a:t>
            </a:r>
            <a:r>
              <a:rPr lang="en-US" sz="2000" b="1">
                <a:solidFill>
                  <a:srgbClr val="000000"/>
                </a:solidFill>
                <a:cs typeface="+mn-cs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+mn-cs"/>
              </a:rPr>
              <a:t>Gender</a:t>
            </a:r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4002088" y="3367088"/>
            <a:ext cx="4640262" cy="425450"/>
          </a:xfrm>
          <a:prstGeom prst="rect">
            <a:avLst/>
          </a:prstGeom>
          <a:solidFill>
            <a:srgbClr val="FFF2B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overall summary</a:t>
            </a:r>
          </a:p>
        </p:txBody>
      </p:sp>
      <p:sp>
        <p:nvSpPr>
          <p:cNvPr id="87053" name="Line 12"/>
          <p:cNvSpPr>
            <a:spLocks noChangeShapeType="1"/>
          </p:cNvSpPr>
          <p:nvPr/>
        </p:nvSpPr>
        <p:spPr bwMode="auto">
          <a:xfrm flipH="1">
            <a:off x="3392488" y="3595688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5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Statement OUT= Option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For this example,</a:t>
            </a:r>
          </a:p>
          <a:p>
            <a:pPr marL="0" indent="0" eaLnBrk="1" hangingPunct="1"/>
            <a:r>
              <a:rPr lang="en-US"/>
              <a:t>_TYPE_ = 0 is an overall summary</a:t>
            </a:r>
          </a:p>
          <a:p>
            <a:pPr marL="0" indent="0" eaLnBrk="1" hangingPunct="1"/>
            <a:r>
              <a:rPr lang="en-US"/>
              <a:t>PROC PRINT Output:</a:t>
            </a:r>
          </a:p>
          <a:p>
            <a:pPr marL="0" indent="0" eaLnBrk="1" hangingPunct="1"/>
            <a:r>
              <a:rPr lang="en-US"/>
              <a:t> </a:t>
            </a: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88971-DBF1-4729-A398-811A0841601D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203200" y="1101725"/>
            <a:ext cx="8624888" cy="269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88900" tIns="50800" rIns="88900" bIns="5080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                                            min      max      sum        ave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Obs   Gender   Country   _TYPE_   _FREQ_   Salary   Salary    Salary    Salary</a:t>
            </a:r>
          </a:p>
          <a:p>
            <a:pPr algn="l" eaLnBrk="0" hangingPunct="0"/>
            <a:endParaRPr lang="en-US" sz="1400" b="1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1                          0       165     22710   243190   5141420   31160.12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2               AU         1        63     25185   108255   1900015   30158.97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3               US         1       102     22710   243190   3241405   31778.48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4      F                   2        68     25185    83505   1955865   28762.72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5      M                   2        97     22710   243190   3185555   32840.77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6      F        AU         3        27     25185    30890    747965   27702.41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7      F        US         3        41     25390    83505   1207900   29460.98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8      M        AU         3        36     25745   108255   1152050   32001.39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9      M        US         3        61     22710   243190   2033505   33336.15</a:t>
            </a:r>
          </a:p>
        </p:txBody>
      </p:sp>
      <p:graphicFrame>
        <p:nvGraphicFramePr>
          <p:cNvPr id="770233" name="Group 185"/>
          <p:cNvGraphicFramePr>
            <a:graphicFrameLocks noGrp="1"/>
          </p:cNvGraphicFramePr>
          <p:nvPr/>
        </p:nvGraphicFramePr>
        <p:xfrm>
          <a:off x="603250" y="3987800"/>
          <a:ext cx="8240713" cy="2738439"/>
        </p:xfrm>
        <a:graphic>
          <a:graphicData uri="http://schemas.openxmlformats.org/drawingml/2006/table">
            <a:tbl>
              <a:tblPr/>
              <a:tblGrid>
                <a:gridCol w="11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_TYPE_</a:t>
                      </a:r>
                    </a:p>
                  </a:txBody>
                  <a:tcPr marL="88900" marR="88900" marT="88910" marB="889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Type of Summary</a:t>
                      </a:r>
                    </a:p>
                  </a:txBody>
                  <a:tcPr marL="88900" marR="88900" marT="88910" marB="889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_FREQ_</a:t>
                      </a:r>
                    </a:p>
                  </a:txBody>
                  <a:tcPr marL="88900" marR="88900" marT="88910" marB="889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overall summary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summary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only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 AU + 102 AU = 165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summary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only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 F + 97 M = 165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5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summary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and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 F AU + 41 F US +      36 M AU + 61 M US = 165</a:t>
                      </a:r>
                    </a:p>
                  </a:txBody>
                  <a:tcPr marT="91451" marB="9145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854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Statement OUT= Option  	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71563"/>
            <a:ext cx="7731125" cy="4267200"/>
          </a:xfrm>
        </p:spPr>
        <p:txBody>
          <a:bodyPr/>
          <a:lstStyle/>
          <a:p>
            <a:pPr marL="0" indent="0" eaLnBrk="1" hangingPunct="1"/>
            <a:r>
              <a:rPr lang="en-US"/>
              <a:t>Options can be added to the PROC MEANS statement to control the output data set.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D40F-3CD4-4393-BC68-150A1CBD3C34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34968" name="Group 88"/>
          <p:cNvGraphicFramePr>
            <a:graphicFrameLocks noGrp="1"/>
          </p:cNvGraphicFramePr>
          <p:nvPr/>
        </p:nvGraphicFramePr>
        <p:xfrm>
          <a:off x="415925" y="2063750"/>
          <a:ext cx="8334375" cy="3683000"/>
        </p:xfrm>
        <a:graphic>
          <a:graphicData uri="http://schemas.openxmlformats.org/drawingml/2006/table">
            <a:tbl>
              <a:tblPr/>
              <a:tblGrid>
                <a:gridCol w="23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Option</a:t>
                      </a:r>
                    </a:p>
                  </a:txBody>
                  <a:tcPr marL="88900" marR="88900" marT="88900" marB="889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L="88900" marR="88900" marT="88900" marB="889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NWAY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specifies that the output data set contain only statistics for the observations with the highest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_TYPE_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value.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DESCENDTYPES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orders the output data set by descending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_TYPE_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value. 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CHARTYPE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specifies that the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_TYPE_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variable in the output data set is a character representation of the binary value of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_TYPE_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97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Statement OUT= Option 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C1FBA-99A4-46CA-A5FC-9B43970853B7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60350" y="1397000"/>
            <a:ext cx="8624888" cy="269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88900" tIns="50800" rIns="88900" bIns="50800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                                         min      max      sum    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ave</a:t>
            </a:r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Obs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Gender   Country   _TYPE_   _FREQ_   Salary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endParaRPr lang="en-US" sz="1400" b="1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1                          0       165     22710   243190   5141420   31160.12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2               AU         1        63     25185   108255   1900015   30158.97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3               US         1       102     22710   243190   3241405   31778.48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4      F                   2        68     25185    83505   1955865   28762.72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5      M                   2        97     22710   243190   3185555   32840.77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6      F        AU         3        27     25185    30890    747965   27702.41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7      F        US         3        41     25390    83505   1207900   29460.98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8      M        AU         3        36     25745   108255   1152050   32001.39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9      M        US         3        61     22710   243190   2033505   33336.15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71488" y="1103313"/>
            <a:ext cx="2219325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without options</a:t>
            </a:r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257175" y="4756150"/>
            <a:ext cx="8624888" cy="16287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88900" tIns="50800" rIns="88900" bIns="50800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                                         min      max      sum    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ave</a:t>
            </a:r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Obs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Gender   Country   _TYPE_   _FREQ_   Salary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1      F        AU         3       27      25185    30890    747965   27702.41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2      F        US         3       41      25390    83505   1207900   29460.98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3      M        AU         3       36      25745   108255   1152050   32001.39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4      M        US         3       61      22710   243190   2033505   33336.15</a:t>
            </a:r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7943850" y="6324600"/>
            <a:ext cx="9890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0000"/>
                </a:solidFill>
                <a:cs typeface="+mn-cs"/>
              </a:rPr>
              <a:t>p112d06</a:t>
            </a:r>
          </a:p>
        </p:txBody>
      </p:sp>
      <p:sp>
        <p:nvSpPr>
          <p:cNvPr id="90120" name="Text Box 11"/>
          <p:cNvSpPr txBox="1">
            <a:spLocks noChangeArrowheads="1"/>
          </p:cNvSpPr>
          <p:nvPr/>
        </p:nvSpPr>
        <p:spPr bwMode="auto">
          <a:xfrm>
            <a:off x="466725" y="4491038"/>
            <a:ext cx="2219325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with NWAY</a:t>
            </a:r>
          </a:p>
        </p:txBody>
      </p:sp>
      <p:sp>
        <p:nvSpPr>
          <p:cNvPr id="90121" name="AutoShape 12"/>
          <p:cNvSpPr>
            <a:spLocks noChangeArrowheads="1"/>
          </p:cNvSpPr>
          <p:nvPr/>
        </p:nvSpPr>
        <p:spPr bwMode="auto">
          <a:xfrm>
            <a:off x="646112" y="1589881"/>
            <a:ext cx="1258888" cy="243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0122" name="AutoShape 13"/>
          <p:cNvSpPr>
            <a:spLocks noChangeArrowheads="1"/>
          </p:cNvSpPr>
          <p:nvPr/>
        </p:nvSpPr>
        <p:spPr bwMode="auto">
          <a:xfrm>
            <a:off x="664112" y="5037298"/>
            <a:ext cx="1317088" cy="1357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75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Statement OUT= Option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B912-4B3B-4F6D-98B9-48D924709551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7943850" y="6324600"/>
            <a:ext cx="9890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0000"/>
                </a:solidFill>
                <a:cs typeface="+mn-cs"/>
              </a:rPr>
              <a:t>p112d06</a:t>
            </a:r>
          </a:p>
        </p:txBody>
      </p:sp>
      <p:sp>
        <p:nvSpPr>
          <p:cNvPr id="91141" name="Rectangle 12"/>
          <p:cNvSpPr>
            <a:spLocks noChangeArrowheads="1"/>
          </p:cNvSpPr>
          <p:nvPr/>
        </p:nvSpPr>
        <p:spPr bwMode="auto">
          <a:xfrm>
            <a:off x="260350" y="1397000"/>
            <a:ext cx="8624888" cy="269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88900" tIns="50800" rIns="88900" bIns="50800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                                         min      max      sum    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ave</a:t>
            </a:r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Obs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Gender   Country   _TYPE_   _FREQ_   Salary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SAS Monospace" pitchFamily="49" charset="0"/>
                <a:cs typeface="+mn-cs"/>
              </a:rPr>
              <a:t>Salary</a:t>
            </a:r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endParaRPr lang="en-US" sz="1400" b="1" dirty="0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1      F        AU         3        27     25185    30890    747965   27702.41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2      F        US         3        41     25390    83505   1207900   29460.98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3      M        AU         3        36     25745   108255   1152050   32001.39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4      M        US         3        61     22710   243190   2033505   33336.15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5      F                   2        68     25185    83505   1955865   28762.72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6      M                   2        97     22710   243190   3185555   32840.77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7               AU         1        63     25185   108255   1900015   30158.97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8               US         1       102     22710   243190   3241405   31778.48</a:t>
            </a:r>
          </a:p>
          <a:p>
            <a:pPr algn="l" eaLnBrk="0" hangingPunct="0"/>
            <a:r>
              <a:rPr lang="en-US" sz="1400" b="1" dirty="0">
                <a:solidFill>
                  <a:srgbClr val="000000"/>
                </a:solidFill>
                <a:latin typeface="SAS Monospace" pitchFamily="49" charset="0"/>
                <a:cs typeface="+mn-cs"/>
              </a:rPr>
              <a:t> 9                          0       165     22710   243190   5141420   31160.12</a:t>
            </a:r>
          </a:p>
        </p:txBody>
      </p:sp>
      <p:sp>
        <p:nvSpPr>
          <p:cNvPr id="91142" name="Text Box 4"/>
          <p:cNvSpPr txBox="1">
            <a:spLocks noChangeArrowheads="1"/>
          </p:cNvSpPr>
          <p:nvPr/>
        </p:nvSpPr>
        <p:spPr bwMode="auto">
          <a:xfrm>
            <a:off x="471488" y="1103313"/>
            <a:ext cx="3021012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with DESCENDTYPES</a:t>
            </a:r>
          </a:p>
        </p:txBody>
      </p:sp>
      <p:sp>
        <p:nvSpPr>
          <p:cNvPr id="91143" name="AutoShape 13"/>
          <p:cNvSpPr>
            <a:spLocks noChangeArrowheads="1"/>
          </p:cNvSpPr>
          <p:nvPr/>
        </p:nvSpPr>
        <p:spPr bwMode="auto">
          <a:xfrm>
            <a:off x="609600" y="1822450"/>
            <a:ext cx="1371600" cy="24114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79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Statement OUT= Option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50C52-E34B-4C1D-8FED-8EEF14B80197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64" name="Rectangle 12"/>
          <p:cNvSpPr>
            <a:spLocks noChangeArrowheads="1"/>
          </p:cNvSpPr>
          <p:nvPr/>
        </p:nvSpPr>
        <p:spPr bwMode="auto">
          <a:xfrm>
            <a:off x="260350" y="1397000"/>
            <a:ext cx="8624888" cy="269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88900" tIns="50800" rIns="88900" bIns="50800">
            <a:spAutoFit/>
          </a:bodyPr>
          <a:lstStyle/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                                            min      max      sum        ave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Obs   Gender   Country   _TYPE_   _FREQ_   Salary   Salary    Salary    Salary</a:t>
            </a:r>
          </a:p>
          <a:p>
            <a:pPr algn="l" eaLnBrk="0" hangingPunct="0"/>
            <a:endParaRPr lang="en-US" sz="1400" b="1">
              <a:solidFill>
                <a:srgbClr val="000000"/>
              </a:solidFill>
              <a:latin typeface="SAS Monospace" pitchFamily="49" charset="0"/>
              <a:cs typeface="+mn-cs"/>
            </a:endParaRP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1                         00       165     22710   243190   5141420   31160.12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2               AU        01        63     25185   108255   1900015   30158.97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3               US        01       102     22710   243190   3241405   31778.48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4      F                  10        68     25185    83505   1955865   28762.72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5      M                  10        97     22710   243190   3185555   32840.77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6      F        AU        11        27     25185    30890    747965   27702.41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7      F        US        11        41     25390    83505   1207900   29460.98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8      M        AU        11        36     25745   108255   1152050   32001.39</a:t>
            </a:r>
          </a:p>
          <a:p>
            <a:pPr algn="l" eaLnBrk="0" hangingPunct="0"/>
            <a:r>
              <a:rPr lang="en-US" sz="1400" b="1">
                <a:solidFill>
                  <a:srgbClr val="000000"/>
                </a:solidFill>
                <a:latin typeface="SAS Monospace" pitchFamily="49" charset="0"/>
                <a:cs typeface="+mn-cs"/>
              </a:rPr>
              <a:t> 9      M        US        11        61     22710   243190   2033505   33336.15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71488" y="1103313"/>
            <a:ext cx="2598737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with CHARTYPE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7943850" y="6324600"/>
            <a:ext cx="9890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0000"/>
                </a:solidFill>
                <a:cs typeface="+mn-cs"/>
              </a:rPr>
              <a:t>p112d06</a:t>
            </a:r>
          </a:p>
        </p:txBody>
      </p:sp>
      <p:sp>
        <p:nvSpPr>
          <p:cNvPr id="92167" name="AutoShape 9"/>
          <p:cNvSpPr>
            <a:spLocks noChangeArrowheads="1"/>
          </p:cNvSpPr>
          <p:nvPr/>
        </p:nvSpPr>
        <p:spPr bwMode="auto">
          <a:xfrm>
            <a:off x="609600" y="1657588"/>
            <a:ext cx="1371600" cy="24114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021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</a:t>
            </a:r>
            <a:r>
              <a:rPr lang="en-US" dirty="0"/>
              <a:t> TABULATE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quick way of getting summary statistics for specific values of by variables</a:t>
            </a:r>
          </a:p>
          <a:p>
            <a:r>
              <a:rPr lang="en-US" dirty="0"/>
              <a:t>Useful for output produced for reports for frequently updated data</a:t>
            </a:r>
          </a:p>
        </p:txBody>
      </p:sp>
    </p:spTree>
    <p:extLst>
      <p:ext uri="{BB962C8B-B14F-4D97-AF65-F5344CB8AC3E}">
        <p14:creationId xmlns:p14="http://schemas.microsoft.com/office/powerpoint/2010/main" val="1552951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TABULATE Procedure</a:t>
            </a:r>
          </a:p>
        </p:txBody>
      </p:sp>
      <p:sp>
        <p:nvSpPr>
          <p:cNvPr id="103427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071563"/>
            <a:ext cx="7848600" cy="5786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/>
              <a:t>The TABULATE procedure displays descriptive statistics in tabular format. 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sz="1200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/>
              <a:t>General form of the TABULATE procedure: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1C3F3-3FEF-4929-92F2-33CE387663FE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2231" name="Rectangle 7"/>
          <p:cNvSpPr>
            <a:spLocks noChangeArrowheads="1"/>
          </p:cNvSpPr>
          <p:nvPr/>
        </p:nvSpPr>
        <p:spPr bwMode="auto">
          <a:xfrm>
            <a:off x="1143000" y="2555875"/>
            <a:ext cx="7391400" cy="28892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 type="none" w="med" len="lg"/>
            <a:tailEnd type="none" w="med" len="lg"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88900" tIns="152400" rIns="88900" bIns="152400">
            <a:spAutoFit/>
          </a:bodyPr>
          <a:lstStyle/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PROC TABULATE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DATA=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SAS­data­set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&lt;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options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&gt;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        CLASS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classification­variable(s)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analysis-variable(s)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;</a:t>
            </a:r>
          </a:p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        TABLE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	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page­expression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</a:p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                    	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row­expression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</a:p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                   	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column­expression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 &lt;/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option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+mn-cs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+mn-cs"/>
              </a:rPr>
              <a:t>)&gt;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;</a:t>
            </a:r>
            <a:endParaRPr lang="en-US" sz="2400" b="1" i="1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l" eaLnBrk="0" hangingPunct="0">
              <a:tabLst>
                <a:tab pos="18843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+mn-cs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236507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sashelp.heart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heart;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Sex Sex*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DC03CB1-C7DE-E97D-2BF5-54C5251C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84659"/>
            <a:ext cx="6917473" cy="4130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BA242-20CC-83C4-B3B4-BE2EB6FA983C}"/>
              </a:ext>
            </a:extLst>
          </p:cNvPr>
          <p:cNvSpPr txBox="1"/>
          <p:nvPr/>
        </p:nvSpPr>
        <p:spPr>
          <a:xfrm>
            <a:off x="457200" y="29718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  <a:cs typeface="Courier New" panose="02070309020205020404" pitchFamily="49" charset="0"/>
              </a:rPr>
              <a:t>What’s </a:t>
            </a:r>
          </a:p>
          <a:p>
            <a:pPr algn="l"/>
            <a:r>
              <a:rPr lang="en-US" dirty="0">
                <a:latin typeface="+mn-lt"/>
                <a:cs typeface="Courier New" panose="02070309020205020404" pitchFamily="49" charset="0"/>
              </a:rPr>
              <a:t>non-optimal about the output?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0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D76B-12C4-EDCB-83FF-89202755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58BD1-387D-83B2-2CF1-42842ED9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4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A3EE1B7-59A0-BF1E-C362-C1BDB276D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3888581"/>
            <a:ext cx="556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7487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4F17C-ECEE-546A-D811-AD7CE5E0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758F-0B99-810E-DE42-1A888123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analysis variable + statistic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3C97-011A-DDA6-5CCC-8C8E9C43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var systolic</a:t>
            </a:r>
            <a:r>
              <a:rPr lang="en-US" sz="2000" dirty="0">
                <a:solidFill>
                  <a:srgbClr val="FFFF00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systolic*mean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E62750D-3319-F409-C41E-ACD34398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9473"/>
            <a:ext cx="7061200" cy="111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F11C4-A999-A22D-63D3-D4BAA46747B7}"/>
              </a:ext>
            </a:extLst>
          </p:cNvPr>
          <p:cNvSpPr txBox="1"/>
          <p:nvPr/>
        </p:nvSpPr>
        <p:spPr>
          <a:xfrm>
            <a:off x="3810000" y="4887734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If you don’t specify a statistic, it will default to sum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644B3F-E02C-5485-22F0-3C5A7F52F4BC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3200400" y="2895600"/>
            <a:ext cx="609600" cy="2592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21884-B4CE-D447-8AA7-0E4934272BA2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1828800" y="4491832"/>
            <a:ext cx="1981200" cy="996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AC0679-52DD-4C7E-6230-F20102C40792}"/>
              </a:ext>
            </a:extLst>
          </p:cNvPr>
          <p:cNvSpPr txBox="1"/>
          <p:nvPr/>
        </p:nvSpPr>
        <p:spPr>
          <a:xfrm>
            <a:off x="56388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Left of comma = row,</a:t>
            </a:r>
          </a:p>
          <a:p>
            <a:r>
              <a:rPr lang="en-US" dirty="0">
                <a:solidFill>
                  <a:srgbClr val="FF0000"/>
                </a:solidFill>
              </a:rPr>
              <a:t> right of comma = column</a:t>
            </a:r>
          </a:p>
        </p:txBody>
      </p:sp>
    </p:spTree>
    <p:extLst>
      <p:ext uri="{BB962C8B-B14F-4D97-AF65-F5344CB8AC3E}">
        <p14:creationId xmlns:p14="http://schemas.microsoft.com/office/powerpoint/2010/main" val="404821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06AED-A573-FE03-3FA6-E974267C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561C-C6B8-2499-1144-9780F99B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row/column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211D-445C-00B9-9934-4D214469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systolic; 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000" dirty="0" err="1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systolic*mean</a:t>
            </a:r>
            <a:r>
              <a:rPr lang="en-US" sz="2000" dirty="0">
                <a:solidFill>
                  <a:srgbClr val="FFFF00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26F2A-DC3E-D68C-7C37-A2F5CFFBC5AD}"/>
              </a:ext>
            </a:extLst>
          </p:cNvPr>
          <p:cNvSpPr txBox="1"/>
          <p:nvPr/>
        </p:nvSpPr>
        <p:spPr>
          <a:xfrm>
            <a:off x="56388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Left of comma = row,</a:t>
            </a:r>
          </a:p>
          <a:p>
            <a:r>
              <a:rPr lang="en-US" dirty="0">
                <a:solidFill>
                  <a:srgbClr val="FF0000"/>
                </a:solidFill>
              </a:rPr>
              <a:t> right of comma = column</a:t>
            </a:r>
          </a:p>
        </p:txBody>
      </p:sp>
      <p:pic>
        <p:nvPicPr>
          <p:cNvPr id="5" name="Picture 4" descr="A screenshot of a screen&#10;&#10;AI-generated content may be incorrect.">
            <a:extLst>
              <a:ext uri="{FF2B5EF4-FFF2-40B4-BE49-F238E27FC236}">
                <a16:creationId xmlns:a16="http://schemas.microsoft.com/office/drawing/2014/main" id="{5E807AD6-2BCA-BD2B-0304-56C678BEB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1093"/>
            <a:ext cx="2667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4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TABLE Statement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71563"/>
            <a:ext cx="7897813" cy="5349875"/>
          </a:xfrm>
        </p:spPr>
        <p:txBody>
          <a:bodyPr/>
          <a:lstStyle/>
          <a:p>
            <a:pPr marL="0" indent="0" eaLnBrk="1" hangingPunct="1"/>
            <a:r>
              <a:rPr lang="en-US"/>
              <a:t>The TABLE statement describes the structure of the table.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lvl="1" eaLnBrk="1" hangingPunct="1"/>
            <a:r>
              <a:rPr lang="en-US"/>
              <a:t>Commas separate the dimension expressions.</a:t>
            </a:r>
          </a:p>
          <a:p>
            <a:pPr lvl="1" eaLnBrk="1" hangingPunct="1"/>
            <a:r>
              <a:rPr lang="en-US"/>
              <a:t>Every variable that is part of a dimension expression must be specified as a classification variable (CLASS statement) or an analysis variable (VAR statement).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8B469-3228-4DC4-B99F-4CA57BA54F65}" type="slidenum">
              <a:rPr lang="en-US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9" name="Rectangle 227"/>
          <p:cNvSpPr>
            <a:spLocks noChangeArrowheads="1"/>
          </p:cNvSpPr>
          <p:nvPr/>
        </p:nvSpPr>
        <p:spPr bwMode="auto">
          <a:xfrm>
            <a:off x="677863" y="1800225"/>
            <a:ext cx="7534275" cy="10731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50800" tIns="50800" rIns="50800" bIns="50800">
            <a:spAutoFit/>
          </a:bodyPr>
          <a:lstStyle/>
          <a:p>
            <a:pPr algn="l" eaLnBrk="0" hangingPunct="0">
              <a:lnSpc>
                <a:spcPct val="85000"/>
              </a:lnSpc>
            </a:pPr>
            <a:endParaRPr lang="en-US" sz="2400" b="1">
              <a:solidFill>
                <a:srgbClr val="000000"/>
              </a:solidFill>
              <a:latin typeface="Courier New" pitchFamily="49" charset="0"/>
              <a:cs typeface="+mn-cs"/>
              <a:sym typeface="Wingdings" pitchFamily="2" charset="2"/>
            </a:endParaRPr>
          </a:p>
          <a:p>
            <a:pPr algn="l" eaLnBrk="0" hangingPunct="0">
              <a:lnSpc>
                <a:spcPct val="85000"/>
              </a:lnSpc>
            </a:pPr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+mn-cs"/>
                <a:sym typeface="Wingdings" pitchFamily="2" charset="2"/>
              </a:rPr>
              <a:t>table           ,           ,          ;</a:t>
            </a:r>
          </a:p>
          <a:p>
            <a:pPr algn="l" eaLnBrk="0" hangingPunct="0">
              <a:lnSpc>
                <a:spcPct val="85000"/>
              </a:lnSpc>
            </a:pPr>
            <a:endParaRPr lang="en-US" sz="2400" b="1">
              <a:solidFill>
                <a:srgbClr val="000000"/>
              </a:solidFill>
              <a:latin typeface="Courier New" pitchFamily="49" charset="0"/>
              <a:cs typeface="+mn-cs"/>
              <a:sym typeface="Wingdings" pitchFamily="2" charset="2"/>
            </a:endParaRPr>
          </a:p>
        </p:txBody>
      </p:sp>
      <p:sp>
        <p:nvSpPr>
          <p:cNvPr id="108550" name="Text Box 228"/>
          <p:cNvSpPr txBox="1">
            <a:spLocks noChangeArrowheads="1"/>
          </p:cNvSpPr>
          <p:nvPr/>
        </p:nvSpPr>
        <p:spPr bwMode="auto">
          <a:xfrm>
            <a:off x="4075113" y="1962150"/>
            <a:ext cx="158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45720" rIns="4572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row expression</a:t>
            </a:r>
          </a:p>
        </p:txBody>
      </p:sp>
      <p:sp>
        <p:nvSpPr>
          <p:cNvPr id="108551" name="Text Box 229"/>
          <p:cNvSpPr txBox="1">
            <a:spLocks noChangeArrowheads="1"/>
          </p:cNvSpPr>
          <p:nvPr/>
        </p:nvSpPr>
        <p:spPr bwMode="auto">
          <a:xfrm>
            <a:off x="1935163" y="1946275"/>
            <a:ext cx="158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45720" rIns="4572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page expression</a:t>
            </a:r>
          </a:p>
        </p:txBody>
      </p:sp>
      <p:sp>
        <p:nvSpPr>
          <p:cNvPr id="108552" name="Text Box 230"/>
          <p:cNvSpPr txBox="1">
            <a:spLocks noChangeArrowheads="1"/>
          </p:cNvSpPr>
          <p:nvPr/>
        </p:nvSpPr>
        <p:spPr bwMode="auto">
          <a:xfrm>
            <a:off x="6183313" y="1958975"/>
            <a:ext cx="158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45720" rIns="4572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0000"/>
                </a:solidFill>
                <a:cs typeface="+mn-cs"/>
              </a:rPr>
              <a:t>column expression</a:t>
            </a:r>
          </a:p>
        </p:txBody>
      </p:sp>
      <p:sp>
        <p:nvSpPr>
          <p:cNvPr id="108553" name="Line 233"/>
          <p:cNvSpPr>
            <a:spLocks noChangeShapeType="1"/>
          </p:cNvSpPr>
          <p:nvPr/>
        </p:nvSpPr>
        <p:spPr bwMode="auto">
          <a:xfrm flipV="1">
            <a:off x="2659063" y="2800350"/>
            <a:ext cx="0" cy="717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8554" name="Line 234"/>
          <p:cNvSpPr>
            <a:spLocks noChangeShapeType="1"/>
          </p:cNvSpPr>
          <p:nvPr/>
        </p:nvSpPr>
        <p:spPr bwMode="auto">
          <a:xfrm flipV="1">
            <a:off x="6899275" y="2792413"/>
            <a:ext cx="0" cy="717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8555" name="Line 235"/>
          <p:cNvSpPr>
            <a:spLocks noChangeShapeType="1"/>
          </p:cNvSpPr>
          <p:nvPr/>
        </p:nvSpPr>
        <p:spPr bwMode="auto">
          <a:xfrm flipV="1">
            <a:off x="4810125" y="2778125"/>
            <a:ext cx="0" cy="717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108556" name="AutoShape 236"/>
          <p:cNvCxnSpPr>
            <a:cxnSpLocks noChangeShapeType="1"/>
          </p:cNvCxnSpPr>
          <p:nvPr/>
        </p:nvCxnSpPr>
        <p:spPr bwMode="auto">
          <a:xfrm flipV="1">
            <a:off x="2663825" y="3490913"/>
            <a:ext cx="4244975" cy="793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7" name="Text Box 231"/>
          <p:cNvSpPr txBox="1">
            <a:spLocks noChangeArrowheads="1"/>
          </p:cNvSpPr>
          <p:nvPr/>
        </p:nvSpPr>
        <p:spPr bwMode="auto">
          <a:xfrm>
            <a:off x="3132138" y="3297238"/>
            <a:ext cx="3321050" cy="581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/>
            <a:r>
              <a:rPr lang="en-US">
                <a:solidFill>
                  <a:srgbClr val="000000"/>
                </a:solidFill>
                <a:cs typeface="+mn-cs"/>
              </a:rPr>
              <a:t>dimension expressions</a:t>
            </a:r>
          </a:p>
        </p:txBody>
      </p:sp>
    </p:spTree>
    <p:extLst>
      <p:ext uri="{BB962C8B-B14F-4D97-AF65-F5344CB8AC3E}">
        <p14:creationId xmlns:p14="http://schemas.microsoft.com/office/powerpoint/2010/main" val="174673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TABLE Statement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r>
              <a:rPr lang="en-US" dirty="0"/>
              <a:t>Examples: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DD459-D492-4C4B-9266-7BD160B783AB}" type="slidenum">
              <a:rPr lang="en-US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711200" y="4241800"/>
            <a:ext cx="6739024" cy="430374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table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+mn-cs"/>
              </a:rPr>
              <a:t>systolic*mean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smoking_status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</p:txBody>
      </p:sp>
      <p:sp>
        <p:nvSpPr>
          <p:cNvPr id="109574" name="Text Box 12"/>
          <p:cNvSpPr txBox="1">
            <a:spLocks noChangeArrowheads="1"/>
          </p:cNvSpPr>
          <p:nvPr/>
        </p:nvSpPr>
        <p:spPr bwMode="auto">
          <a:xfrm>
            <a:off x="711200" y="3409950"/>
            <a:ext cx="3973845" cy="430374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table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+mn-cs"/>
              </a:rPr>
              <a:t>smoking_status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</p:txBody>
      </p:sp>
      <p:sp>
        <p:nvSpPr>
          <p:cNvPr id="109575" name="Rectangle 13"/>
          <p:cNvSpPr>
            <a:spLocks noChangeArrowheads="1"/>
          </p:cNvSpPr>
          <p:nvPr/>
        </p:nvSpPr>
        <p:spPr bwMode="auto">
          <a:xfrm>
            <a:off x="677863" y="1308100"/>
            <a:ext cx="7534275" cy="10731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lIns="50800" tIns="50800" rIns="50800" bIns="50800">
            <a:spAutoFit/>
          </a:bodyPr>
          <a:lstStyle/>
          <a:p>
            <a:pPr algn="l" eaLnBrk="0" hangingPunct="0">
              <a:lnSpc>
                <a:spcPct val="85000"/>
              </a:lnSpc>
            </a:pPr>
            <a:endParaRPr lang="en-US" sz="2400" b="1">
              <a:solidFill>
                <a:srgbClr val="000000"/>
              </a:solidFill>
              <a:latin typeface="Courier New" pitchFamily="49" charset="0"/>
              <a:cs typeface="+mn-cs"/>
              <a:sym typeface="Wingdings" pitchFamily="2" charset="2"/>
            </a:endParaRPr>
          </a:p>
          <a:p>
            <a:pPr algn="l" eaLnBrk="0" hangingPunct="0">
              <a:lnSpc>
                <a:spcPct val="85000"/>
              </a:lnSpc>
            </a:pPr>
            <a:r>
              <a:rPr lang="en-US" sz="2400" b="1">
                <a:solidFill>
                  <a:srgbClr val="000000"/>
                </a:solidFill>
                <a:latin typeface="Courier New" pitchFamily="49" charset="0"/>
                <a:cs typeface="+mn-cs"/>
                <a:sym typeface="Wingdings" pitchFamily="2" charset="2"/>
              </a:rPr>
              <a:t>table           ,           ,          ;</a:t>
            </a:r>
          </a:p>
          <a:p>
            <a:pPr algn="l" eaLnBrk="0" hangingPunct="0">
              <a:lnSpc>
                <a:spcPct val="85000"/>
              </a:lnSpc>
            </a:pPr>
            <a:endParaRPr lang="en-US" sz="2400" b="1">
              <a:solidFill>
                <a:srgbClr val="000000"/>
              </a:solidFill>
              <a:latin typeface="Courier New" pitchFamily="49" charset="0"/>
              <a:cs typeface="+mn-cs"/>
              <a:sym typeface="Wingdings" pitchFamily="2" charset="2"/>
            </a:endParaRPr>
          </a:p>
        </p:txBody>
      </p:sp>
      <p:sp>
        <p:nvSpPr>
          <p:cNvPr id="109576" name="Text Box 14"/>
          <p:cNvSpPr txBox="1">
            <a:spLocks noChangeArrowheads="1"/>
          </p:cNvSpPr>
          <p:nvPr/>
        </p:nvSpPr>
        <p:spPr bwMode="auto">
          <a:xfrm>
            <a:off x="4075113" y="1470025"/>
            <a:ext cx="158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45720" rIns="4572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009900"/>
                </a:solidFill>
                <a:cs typeface="+mn-cs"/>
              </a:rPr>
              <a:t>row expression</a:t>
            </a:r>
          </a:p>
        </p:txBody>
      </p:sp>
      <p:sp>
        <p:nvSpPr>
          <p:cNvPr id="109577" name="Text Box 15"/>
          <p:cNvSpPr txBox="1">
            <a:spLocks noChangeArrowheads="1"/>
          </p:cNvSpPr>
          <p:nvPr/>
        </p:nvSpPr>
        <p:spPr bwMode="auto">
          <a:xfrm>
            <a:off x="1935163" y="1454150"/>
            <a:ext cx="158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45720" rIns="4572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 dirty="0">
                <a:solidFill>
                  <a:srgbClr val="00B0F0"/>
                </a:solidFill>
                <a:cs typeface="+mn-cs"/>
              </a:rPr>
              <a:t>page expression</a:t>
            </a:r>
          </a:p>
        </p:txBody>
      </p:sp>
      <p:sp>
        <p:nvSpPr>
          <p:cNvPr id="109578" name="Text Box 16"/>
          <p:cNvSpPr txBox="1">
            <a:spLocks noChangeArrowheads="1"/>
          </p:cNvSpPr>
          <p:nvPr/>
        </p:nvSpPr>
        <p:spPr bwMode="auto">
          <a:xfrm>
            <a:off x="6183313" y="1466850"/>
            <a:ext cx="1589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45720" rIns="4572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FF0000"/>
                </a:solidFill>
                <a:cs typeface="+mn-cs"/>
              </a:rPr>
              <a:t>column expression</a:t>
            </a:r>
          </a:p>
        </p:txBody>
      </p:sp>
      <p:sp>
        <p:nvSpPr>
          <p:cNvPr id="109579" name="Text Box 18"/>
          <p:cNvSpPr txBox="1">
            <a:spLocks noChangeArrowheads="1"/>
          </p:cNvSpPr>
          <p:nvPr/>
        </p:nvSpPr>
        <p:spPr bwMode="auto">
          <a:xfrm>
            <a:off x="706438" y="5137150"/>
            <a:ext cx="7660752" cy="430374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table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+mn-cs"/>
              </a:rPr>
              <a:t>Sex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,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+mn-cs"/>
              </a:rPr>
              <a:t>systolic*mean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+mn-cs"/>
              </a:rPr>
              <a:t>smoking_status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76660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3C545-775F-4B82-B7E0-161C3807D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C13F-E54F-A2D3-BBA7-35BB111A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page (3</a:t>
            </a:r>
            <a:r>
              <a:rPr lang="en-US" baseline="30000" dirty="0"/>
              <a:t>rd</a:t>
            </a:r>
            <a:r>
              <a:rPr lang="en-US" dirty="0"/>
              <a:t> dimension)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83F0-23B8-4AF5-57D3-334B8EDF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sex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systolic; 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sex, 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systolic*mean,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29CFD2C-B5CD-81CE-CFA2-EB9B6B508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24426"/>
            <a:ext cx="5626100" cy="31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7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45D4-1A72-C3C9-AA31-0A4E3C05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Two-dimensional table (+ statistic)</a:t>
            </a:r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2CE2A00-E995-6294-0AFE-F1E2D82F9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962400"/>
            <a:ext cx="7632700" cy="203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2A8E4-8AF6-3C6D-14A4-8AFA1F440050}"/>
              </a:ext>
            </a:extLst>
          </p:cNvPr>
          <p:cNvSpPr txBox="1"/>
          <p:nvPr/>
        </p:nvSpPr>
        <p:spPr>
          <a:xfrm>
            <a:off x="838200" y="1417638"/>
            <a:ext cx="739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sex;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systolic; 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sex*systolic*mean,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75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43ADD-2D87-8653-8044-88D5F5BC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0232-F9EC-C59D-CCF5-96141E06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Two-dimensional table (</a:t>
            </a:r>
            <a:r>
              <a:rPr lang="en-US" sz="3600" dirty="0" err="1"/>
              <a:t>freq</a:t>
            </a:r>
            <a:r>
              <a:rPr lang="en-US" sz="3600" dirty="0"/>
              <a:t> only)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C5F19-0288-8B42-6876-4E76968B1598}"/>
              </a:ext>
            </a:extLst>
          </p:cNvPr>
          <p:cNvSpPr txBox="1"/>
          <p:nvPr/>
        </p:nvSpPr>
        <p:spPr>
          <a:xfrm>
            <a:off x="838200" y="1417638"/>
            <a:ext cx="739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sex;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sex,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CEFCC1-470E-31C5-D335-DBE5995A2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657600"/>
            <a:ext cx="6451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59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85B4F-E6DD-4D71-24FB-276989A2B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8479-8C64-8F5B-BC70-AB2B3ED9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 “all” row/column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FC7D9-77C2-B7EE-38F4-37235C0E0F06}"/>
              </a:ext>
            </a:extLst>
          </p:cNvPr>
          <p:cNvSpPr txBox="1"/>
          <p:nvPr/>
        </p:nvSpPr>
        <p:spPr>
          <a:xfrm>
            <a:off x="838200" y="1417638"/>
            <a:ext cx="739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tabulate data = heart order = formatted;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sex;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sex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  <a:p>
            <a:endParaRPr lang="en-US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E315740-0DEA-1CEE-AC41-28E09B145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416300"/>
            <a:ext cx="63754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6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4179-EA2D-9F46-5104-4B1824CD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more than one statistic</a:t>
            </a:r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453B876-A0AB-7195-9A49-512676A9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3657600"/>
            <a:ext cx="7327900" cy="1981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DD5E93-1D97-C0CE-BAE1-6B7869227895}"/>
              </a:ext>
            </a:extLst>
          </p:cNvPr>
          <p:cNvSpPr txBox="1"/>
          <p:nvPr/>
        </p:nvSpPr>
        <p:spPr>
          <a:xfrm>
            <a:off x="908050" y="1623536"/>
            <a:ext cx="5949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proc tabulate data = heart order = formatted;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class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smoking_status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var systolic; 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table systolic*(mean median),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smoking_status</a:t>
            </a: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426694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heart;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Sex Sex*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361839-DEE9-0399-CA8C-72C8B9C8B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44044"/>
            <a:ext cx="7772400" cy="23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2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Dimension Expression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71563"/>
            <a:ext cx="7848600" cy="5561012"/>
          </a:xfrm>
        </p:spPr>
        <p:txBody>
          <a:bodyPr/>
          <a:lstStyle/>
          <a:p>
            <a:pPr marL="0" indent="0" eaLnBrk="1" hangingPunct="1"/>
            <a:r>
              <a:rPr lang="en-US"/>
              <a:t>Elements that can be used in a dimension expression:</a:t>
            </a:r>
          </a:p>
          <a:p>
            <a:pPr lvl="1" eaLnBrk="1" hangingPunct="1"/>
            <a:r>
              <a:rPr lang="en-US"/>
              <a:t>classification variables</a:t>
            </a:r>
          </a:p>
          <a:p>
            <a:pPr lvl="1" eaLnBrk="1" hangingPunct="1"/>
            <a:r>
              <a:rPr lang="en-US"/>
              <a:t>analysis variables</a:t>
            </a:r>
          </a:p>
          <a:p>
            <a:pPr lvl="1" eaLnBrk="1" hangingPunct="1"/>
            <a:r>
              <a:rPr lang="en-US"/>
              <a:t>the universal class variable ALL</a:t>
            </a:r>
          </a:p>
          <a:p>
            <a:pPr lvl="1" eaLnBrk="1" hangingPunct="1"/>
            <a:r>
              <a:rPr lang="en-US"/>
              <a:t>keywords for statistics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r>
              <a:rPr lang="en-US"/>
              <a:t>Operators that can be used in a dimension expression:</a:t>
            </a:r>
          </a:p>
          <a:p>
            <a:pPr lvl="1" eaLnBrk="1" hangingPunct="1"/>
            <a:r>
              <a:rPr lang="en-US"/>
              <a:t>blank, which concatenates table information</a:t>
            </a:r>
          </a:p>
          <a:p>
            <a:pPr lvl="1" eaLnBrk="1" hangingPunct="1"/>
            <a:r>
              <a:rPr lang="en-US"/>
              <a:t>asterisk *, which crosses table information</a:t>
            </a:r>
          </a:p>
          <a:p>
            <a:pPr lvl="1" eaLnBrk="1" hangingPunct="1"/>
            <a:r>
              <a:rPr lang="en-US"/>
              <a:t>parentheses (), which group elements</a:t>
            </a:r>
          </a:p>
          <a:p>
            <a:pPr marL="0" indent="0" eaLnBrk="1" hangingPunct="1"/>
            <a:r>
              <a:rPr lang="en-US"/>
              <a:t> </a:t>
            </a:r>
          </a:p>
          <a:p>
            <a:pPr marL="0" indent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334AD-3C58-4FD9-A905-3E55FA5F806F}" type="slidenum">
              <a:rPr lang="en-US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48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PROC TABULATE Statistics</a:t>
            </a:r>
          </a:p>
        </p:txBody>
      </p:sp>
      <p:sp>
        <p:nvSpPr>
          <p:cNvPr id="17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CFCEE-A5C7-49DD-ADA2-5E7AEEBDF854}" type="slidenum">
              <a:rPr lang="en-US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12024" name="Group 344"/>
          <p:cNvGraphicFramePr>
            <a:graphicFrameLocks noGrp="1"/>
          </p:cNvGraphicFramePr>
          <p:nvPr/>
        </p:nvGraphicFramePr>
        <p:xfrm>
          <a:off x="500063" y="1090613"/>
          <a:ext cx="8229600" cy="2981694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55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Descriptive Statistic Keywords</a:t>
                      </a:r>
                    </a:p>
                  </a:txBody>
                  <a:tcPr marL="88900" marR="88900" marT="88881" marB="8888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CSS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CV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LCLM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NMISS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KURTOSIS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SKEWNESS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STDDEV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STDERR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SUMWGT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UCLM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USS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PCTN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REPPCTN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PAGEPCTN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ROWPCTN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COLPCTN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PCTSUM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REPPCTSUM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PAGEPCTSUM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ROWPCTSUM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COLPCTSUM</a:t>
                      </a:r>
                    </a:p>
                  </a:txBody>
                  <a:tcPr marT="91421" marB="9142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12025" name="Group 345"/>
          <p:cNvGraphicFramePr>
            <a:graphicFrameLocks noGrp="1"/>
          </p:cNvGraphicFramePr>
          <p:nvPr/>
        </p:nvGraphicFramePr>
        <p:xfrm>
          <a:off x="496888" y="4251325"/>
          <a:ext cx="8229600" cy="1274944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53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Quantile Statistic Keywords</a:t>
                      </a:r>
                    </a:p>
                  </a:txBody>
                  <a:tcPr marL="88900" marR="88900" marT="88878" marB="8887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| P50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P10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 | P25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 | P75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P90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P95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P99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QRANGE</a:t>
                      </a:r>
                    </a:p>
                  </a:txBody>
                  <a:tcPr marT="91417" marB="914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12026" name="Group 346"/>
          <p:cNvGraphicFramePr>
            <a:graphicFrameLocks noGrp="1"/>
          </p:cNvGraphicFramePr>
          <p:nvPr/>
        </p:nvGraphicFramePr>
        <p:xfrm>
          <a:off x="506413" y="5684838"/>
          <a:ext cx="8229600" cy="909637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78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Hypothesis Testing Keywords</a:t>
                      </a:r>
                    </a:p>
                  </a:txBody>
                  <a:tcPr marL="88900" marR="88900" marT="88931" marB="8893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PROBT</a:t>
                      </a:r>
                    </a:p>
                  </a:txBody>
                  <a:tcPr marT="91472" marB="9147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91472" marB="9147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72" marB="9147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72" marB="9147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72" marB="9147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30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6E21E-AE8C-AC6B-BA1C-0F9C95E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Graphics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CC608-CE58-C321-B7BC-FF8888AA5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4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14C4-8F90-4E34-AD45-3036614D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PLOT (OLD)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5365-917C-432D-B318-789ADA16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01" y="1851820"/>
            <a:ext cx="3048000" cy="15239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proc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plot</a:t>
            </a:r>
            <a:r>
              <a:rPr lang="en-US" sz="2400" dirty="0">
                <a:solidFill>
                  <a:srgbClr val="FFC000"/>
                </a:solidFill>
              </a:rPr>
              <a:t> data=</a:t>
            </a:r>
            <a:r>
              <a:rPr lang="en-US" sz="2400" dirty="0" err="1">
                <a:solidFill>
                  <a:srgbClr val="FFC000"/>
                </a:solidFill>
              </a:rPr>
              <a:t>hhs</a:t>
            </a:r>
            <a:r>
              <a:rPr lang="en-US" sz="240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   plot </a:t>
            </a:r>
            <a:r>
              <a:rPr lang="en-US" sz="2400" dirty="0" err="1">
                <a:solidFill>
                  <a:srgbClr val="FFC000"/>
                </a:solidFill>
              </a:rPr>
              <a:t>wt</a:t>
            </a:r>
            <a:r>
              <a:rPr lang="en-US" sz="2400" dirty="0">
                <a:solidFill>
                  <a:srgbClr val="FFC000"/>
                </a:solidFill>
              </a:rPr>
              <a:t> * </a:t>
            </a:r>
            <a:r>
              <a:rPr lang="en-US" sz="2400" dirty="0" err="1">
                <a:solidFill>
                  <a:srgbClr val="FFC000"/>
                </a:solidFill>
              </a:rPr>
              <a:t>ht</a:t>
            </a:r>
            <a:r>
              <a:rPr lang="en-US" sz="240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run</a:t>
            </a:r>
            <a:r>
              <a:rPr lang="en-US" sz="2400" dirty="0">
                <a:solidFill>
                  <a:srgbClr val="FFC000"/>
                </a:solidFill>
              </a:rPr>
              <a:t>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505FC-62B8-4124-9E99-144944EC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56" y="1281644"/>
            <a:ext cx="4222955" cy="5576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7EF38-D3E2-42B9-B06F-DC8B06B5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73" y="4312699"/>
            <a:ext cx="6637595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2D185C-CCD0-4F5E-B2B8-DB85C2A3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504"/>
            <a:ext cx="9144000" cy="5364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C1F5B-4B02-43E5-8979-14F4007A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GPLOT (OLD)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D90B-0B46-4B17-9BAA-637F11A9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11DA35-6E86-42C9-B490-9D9C1FC4E354}"/>
              </a:ext>
            </a:extLst>
          </p:cNvPr>
          <p:cNvSpPr txBox="1">
            <a:spLocks/>
          </p:cNvSpPr>
          <p:nvPr/>
        </p:nvSpPr>
        <p:spPr bwMode="auto">
          <a:xfrm>
            <a:off x="533400" y="1676400"/>
            <a:ext cx="32004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kern="0" dirty="0">
                <a:solidFill>
                  <a:srgbClr val="FFC000"/>
                </a:solidFill>
              </a:rPr>
              <a:t>proc</a:t>
            </a:r>
            <a:r>
              <a:rPr lang="en-US" sz="2400" kern="0" dirty="0">
                <a:solidFill>
                  <a:srgbClr val="FFC000"/>
                </a:solidFill>
              </a:rPr>
              <a:t> </a:t>
            </a:r>
            <a:r>
              <a:rPr lang="en-US" sz="2400" kern="0" dirty="0" err="1">
                <a:solidFill>
                  <a:srgbClr val="FFC000"/>
                </a:solidFill>
              </a:rPr>
              <a:t>g</a:t>
            </a:r>
            <a:r>
              <a:rPr lang="en-US" sz="2400" b="1" kern="0" dirty="0" err="1">
                <a:solidFill>
                  <a:srgbClr val="FFC000"/>
                </a:solidFill>
              </a:rPr>
              <a:t>plot</a:t>
            </a:r>
            <a:r>
              <a:rPr lang="en-US" sz="2400" kern="0" dirty="0">
                <a:solidFill>
                  <a:srgbClr val="FFC000"/>
                </a:solidFill>
              </a:rPr>
              <a:t> data=</a:t>
            </a:r>
            <a:r>
              <a:rPr lang="en-US" sz="2400" kern="0" dirty="0" err="1">
                <a:solidFill>
                  <a:srgbClr val="FFC000"/>
                </a:solidFill>
              </a:rPr>
              <a:t>hhs</a:t>
            </a:r>
            <a:r>
              <a:rPr lang="en-US" sz="2400" kern="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plot </a:t>
            </a:r>
            <a:r>
              <a:rPr lang="en-US" sz="2400" kern="0" dirty="0" err="1">
                <a:solidFill>
                  <a:srgbClr val="FFC000"/>
                </a:solidFill>
              </a:rPr>
              <a:t>wt</a:t>
            </a:r>
            <a:r>
              <a:rPr lang="en-US" sz="2400" kern="0" dirty="0">
                <a:solidFill>
                  <a:srgbClr val="FFC000"/>
                </a:solidFill>
              </a:rPr>
              <a:t> * </a:t>
            </a:r>
            <a:r>
              <a:rPr lang="en-US" sz="2400" kern="0" dirty="0" err="1">
                <a:solidFill>
                  <a:srgbClr val="FFC000"/>
                </a:solidFill>
              </a:rPr>
              <a:t>ht</a:t>
            </a:r>
            <a:r>
              <a:rPr lang="en-US" sz="2400" kern="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400" b="1" kern="0" dirty="0">
                <a:solidFill>
                  <a:srgbClr val="FFC000"/>
                </a:solidFill>
              </a:rPr>
              <a:t>run</a:t>
            </a:r>
            <a:r>
              <a:rPr lang="en-US" sz="2400" kern="0" dirty="0">
                <a:solidFill>
                  <a:srgbClr val="FFC000"/>
                </a:solidFill>
              </a:rPr>
              <a:t>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BD4022-54F2-494D-9EBC-2DEB375E67A3}"/>
              </a:ext>
            </a:extLst>
          </p:cNvPr>
          <p:cNvSpPr txBox="1">
            <a:spLocks/>
          </p:cNvSpPr>
          <p:nvPr/>
        </p:nvSpPr>
        <p:spPr bwMode="auto">
          <a:xfrm>
            <a:off x="5725391" y="5052219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u="sng" kern="0" dirty="0">
                <a:solidFill>
                  <a:srgbClr val="FFC000"/>
                </a:solidFill>
              </a:rPr>
              <a:t>Describe the Relationship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FFC000"/>
                </a:solidFill>
              </a:rPr>
              <a:t>Direction, Linearity, Strength, Outliers, (Interesting), (</a:t>
            </a:r>
            <a:r>
              <a:rPr lang="en-US" sz="2000" kern="0" dirty="0" err="1">
                <a:solidFill>
                  <a:srgbClr val="FFC000"/>
                </a:solidFill>
              </a:rPr>
              <a:t>Takehome</a:t>
            </a:r>
            <a:r>
              <a:rPr lang="en-US" sz="2000" kern="0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19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691F-B1BC-41FB-83C5-DE3E7358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SGPLOT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8091-A1D7-4B4D-850A-465359337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PROC G* commands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19A1D-6237-4272-B2D0-82BC4084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" y="2438400"/>
            <a:ext cx="7638542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104A7-99E4-451B-BDFD-69DBCDA2FEBB}"/>
              </a:ext>
            </a:extLst>
          </p:cNvPr>
          <p:cNvSpPr txBox="1"/>
          <p:nvPr/>
        </p:nvSpPr>
        <p:spPr>
          <a:xfrm>
            <a:off x="457200" y="6244510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Ref: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https://support.sas.com/resources/papers/proceedings10/154-2010.pdf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6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1851-D473-4300-B9E1-52187FBC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PROC SGPLOT - Scatterplot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702B-28C5-4787-8BA5-88E85441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F246B-CB97-4567-BEB5-1D3ED251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5846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3EE1AB-3BB8-4750-993D-BEC4A090DE1E}"/>
              </a:ext>
            </a:extLst>
          </p:cNvPr>
          <p:cNvSpPr txBox="1">
            <a:spLocks/>
          </p:cNvSpPr>
          <p:nvPr/>
        </p:nvSpPr>
        <p:spPr bwMode="auto">
          <a:xfrm>
            <a:off x="990600" y="1447800"/>
            <a:ext cx="36576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>
                <a:solidFill>
                  <a:srgbClr val="FFC000"/>
                </a:solidFill>
              </a:rPr>
              <a:t>proc</a:t>
            </a:r>
            <a:r>
              <a:rPr lang="en-US" sz="2000" kern="0" dirty="0">
                <a:solidFill>
                  <a:srgbClr val="FFC000"/>
                </a:solidFill>
              </a:rPr>
              <a:t> </a:t>
            </a:r>
            <a:r>
              <a:rPr lang="en-US" sz="2000" b="1" kern="0" dirty="0" err="1">
                <a:solidFill>
                  <a:srgbClr val="FFC000"/>
                </a:solidFill>
              </a:rPr>
              <a:t>sgplot</a:t>
            </a:r>
            <a:r>
              <a:rPr lang="en-US" sz="2000" kern="0" dirty="0">
                <a:solidFill>
                  <a:srgbClr val="FFC000"/>
                </a:solidFill>
              </a:rPr>
              <a:t> data=</a:t>
            </a:r>
            <a:r>
              <a:rPr lang="en-US" sz="2000" kern="0" dirty="0" err="1">
                <a:solidFill>
                  <a:srgbClr val="FFC000"/>
                </a:solidFill>
              </a:rPr>
              <a:t>hhs</a:t>
            </a:r>
            <a:r>
              <a:rPr lang="en-US" sz="2000" kern="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FFC000"/>
                </a:solidFill>
              </a:rPr>
              <a:t>   scatter x=</a:t>
            </a:r>
            <a:r>
              <a:rPr lang="en-US" sz="2000" kern="0" dirty="0" err="1">
                <a:solidFill>
                  <a:srgbClr val="FFC000"/>
                </a:solidFill>
              </a:rPr>
              <a:t>ht</a:t>
            </a:r>
            <a:r>
              <a:rPr lang="en-US" sz="2000" kern="0" dirty="0">
                <a:solidFill>
                  <a:srgbClr val="FFC000"/>
                </a:solidFill>
              </a:rPr>
              <a:t> y=</a:t>
            </a:r>
            <a:r>
              <a:rPr lang="en-US" sz="2000" kern="0" dirty="0" err="1">
                <a:solidFill>
                  <a:srgbClr val="FFC000"/>
                </a:solidFill>
              </a:rPr>
              <a:t>wt</a:t>
            </a:r>
            <a:r>
              <a:rPr lang="en-US" sz="2000" kern="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000" b="1" kern="0" dirty="0">
                <a:solidFill>
                  <a:srgbClr val="FFC000"/>
                </a:solidFill>
              </a:rPr>
              <a:t>run</a:t>
            </a:r>
            <a:r>
              <a:rPr lang="en-US" sz="2000" kern="0" dirty="0">
                <a:solidFill>
                  <a:srgbClr val="FFC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36382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CAD4C4-839E-4D35-8C5E-4684E11F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86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51851-D473-4300-B9E1-52187FBC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Adding Labels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3EE1AB-3BB8-4750-993D-BEC4A090DE1E}"/>
              </a:ext>
            </a:extLst>
          </p:cNvPr>
          <p:cNvSpPr txBox="1">
            <a:spLocks/>
          </p:cNvSpPr>
          <p:nvPr/>
        </p:nvSpPr>
        <p:spPr bwMode="auto">
          <a:xfrm>
            <a:off x="990600" y="1600201"/>
            <a:ext cx="40386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C000"/>
                </a:solidFill>
              </a:rPr>
              <a:t>proc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b="1" dirty="0" err="1">
                <a:solidFill>
                  <a:srgbClr val="FFC000"/>
                </a:solidFill>
              </a:rPr>
              <a:t>sgplot</a:t>
            </a:r>
            <a:r>
              <a:rPr lang="en-US" sz="1600" dirty="0">
                <a:solidFill>
                  <a:srgbClr val="FFC000"/>
                </a:solidFill>
              </a:rPr>
              <a:t> data=</a:t>
            </a:r>
            <a:r>
              <a:rPr lang="en-US" sz="1600" dirty="0" err="1">
                <a:solidFill>
                  <a:srgbClr val="FFC000"/>
                </a:solidFill>
              </a:rPr>
              <a:t>hhs</a:t>
            </a:r>
            <a:r>
              <a:rPr lang="en-US" sz="160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FFC000"/>
                </a:solidFill>
              </a:rPr>
              <a:t>   scatter x=ht y=wt;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title "HHS Weight vs. Height";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   </a:t>
            </a:r>
            <a:r>
              <a:rPr lang="en-US" sz="1600" dirty="0" err="1">
                <a:solidFill>
                  <a:srgbClr val="FF0000"/>
                </a:solidFill>
              </a:rPr>
              <a:t>yaxis</a:t>
            </a:r>
            <a:r>
              <a:rPr lang="en-US" sz="1600" dirty="0">
                <a:solidFill>
                  <a:srgbClr val="FF0000"/>
                </a:solidFill>
              </a:rPr>
              <a:t> label="Weight";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err="1">
                <a:solidFill>
                  <a:srgbClr val="FF0000"/>
                </a:solidFill>
              </a:rPr>
              <a:t>xaxis</a:t>
            </a:r>
            <a:r>
              <a:rPr lang="en-US" sz="1600" dirty="0">
                <a:solidFill>
                  <a:srgbClr val="FF0000"/>
                </a:solidFill>
              </a:rPr>
              <a:t> label="Height";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C000"/>
                </a:solidFill>
              </a:rPr>
              <a:t>run</a:t>
            </a:r>
            <a:r>
              <a:rPr lang="en-US" sz="1600" dirty="0">
                <a:solidFill>
                  <a:srgbClr val="FFC000"/>
                </a:solidFill>
              </a:rPr>
              <a:t>;</a:t>
            </a:r>
            <a:endParaRPr lang="en-US" sz="12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83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C072B-8BED-448E-B563-C8E40DEF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90152"/>
            <a:ext cx="9144000" cy="5729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51851-D473-4300-B9E1-52187FBC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Adding Data Labels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C8BC8B-AC95-4C72-BA1F-E67C5A2E8333}"/>
              </a:ext>
            </a:extLst>
          </p:cNvPr>
          <p:cNvSpPr txBox="1">
            <a:spLocks/>
          </p:cNvSpPr>
          <p:nvPr/>
        </p:nvSpPr>
        <p:spPr bwMode="auto">
          <a:xfrm>
            <a:off x="990600" y="1600200"/>
            <a:ext cx="40386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C000"/>
                </a:solidFill>
              </a:rPr>
              <a:t>proc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b="1" dirty="0" err="1">
                <a:solidFill>
                  <a:srgbClr val="FFC000"/>
                </a:solidFill>
              </a:rPr>
              <a:t>sgplot</a:t>
            </a:r>
            <a:r>
              <a:rPr lang="en-US" sz="1600" dirty="0">
                <a:solidFill>
                  <a:srgbClr val="FFC000"/>
                </a:solidFill>
              </a:rPr>
              <a:t> data=</a:t>
            </a:r>
            <a:r>
              <a:rPr lang="en-US" sz="1600" dirty="0" err="1">
                <a:solidFill>
                  <a:srgbClr val="FFC000"/>
                </a:solidFill>
              </a:rPr>
              <a:t>hhs</a:t>
            </a:r>
            <a:r>
              <a:rPr lang="en-US" sz="160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FFC000"/>
                </a:solidFill>
              </a:rPr>
              <a:t>   scatter x=ht y=wt </a:t>
            </a:r>
            <a:r>
              <a:rPr lang="it-IT" sz="1600" dirty="0">
                <a:solidFill>
                  <a:srgbClr val="FF0000"/>
                </a:solidFill>
              </a:rPr>
              <a:t>/ datalabel=id</a:t>
            </a:r>
            <a:r>
              <a:rPr lang="it-IT" sz="160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   title "HHS Weight vs. Height";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   </a:t>
            </a:r>
            <a:r>
              <a:rPr lang="en-US" sz="1600" dirty="0" err="1">
                <a:solidFill>
                  <a:srgbClr val="FFC000"/>
                </a:solidFill>
              </a:rPr>
              <a:t>yaxis</a:t>
            </a:r>
            <a:r>
              <a:rPr lang="en-US" sz="1600" dirty="0">
                <a:solidFill>
                  <a:srgbClr val="FFC000"/>
                </a:solidFill>
              </a:rPr>
              <a:t> label="Weight";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   </a:t>
            </a:r>
            <a:r>
              <a:rPr lang="en-US" sz="1600" dirty="0" err="1">
                <a:solidFill>
                  <a:srgbClr val="FFC000"/>
                </a:solidFill>
              </a:rPr>
              <a:t>xaxis</a:t>
            </a:r>
            <a:r>
              <a:rPr lang="en-US" sz="1600" dirty="0">
                <a:solidFill>
                  <a:srgbClr val="FFC000"/>
                </a:solidFill>
              </a:rPr>
              <a:t> label="Height";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C000"/>
                </a:solidFill>
              </a:rPr>
              <a:t>run</a:t>
            </a:r>
            <a:r>
              <a:rPr lang="en-US" sz="1600" dirty="0">
                <a:solidFill>
                  <a:srgbClr val="FFC000"/>
                </a:solidFill>
              </a:rPr>
              <a:t>;</a:t>
            </a:r>
            <a:endParaRPr lang="en-US" sz="12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3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0D30D-D77A-43B1-AB32-C2C4F4D1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51851-D473-4300-B9E1-52187FBC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Overlaying an Ellipse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3EE1AB-3BB8-4750-993D-BEC4A090DE1E}"/>
              </a:ext>
            </a:extLst>
          </p:cNvPr>
          <p:cNvSpPr txBox="1">
            <a:spLocks/>
          </p:cNvSpPr>
          <p:nvPr/>
        </p:nvSpPr>
        <p:spPr bwMode="auto">
          <a:xfrm>
            <a:off x="943897" y="1646903"/>
            <a:ext cx="36576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proc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sgplot</a:t>
            </a:r>
            <a:r>
              <a:rPr lang="en-US" sz="1800" dirty="0">
                <a:solidFill>
                  <a:srgbClr val="FFC000"/>
                </a:solidFill>
              </a:rPr>
              <a:t> data=</a:t>
            </a:r>
            <a:r>
              <a:rPr lang="en-US" sz="1800" dirty="0" err="1">
                <a:solidFill>
                  <a:srgbClr val="FFC000"/>
                </a:solidFill>
              </a:rPr>
              <a:t>hhs</a:t>
            </a:r>
            <a:r>
              <a:rPr lang="en-US" sz="1800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FC000"/>
                </a:solidFill>
              </a:rPr>
              <a:t> scatter x=ht y=wt;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FFC000"/>
                </a:solidFill>
              </a:rPr>
              <a:t> </a:t>
            </a:r>
            <a:r>
              <a:rPr lang="es-ES" sz="1800" dirty="0" err="1">
                <a:solidFill>
                  <a:srgbClr val="FF0000"/>
                </a:solidFill>
              </a:rPr>
              <a:t>ellipse</a:t>
            </a:r>
            <a:r>
              <a:rPr lang="es-ES" sz="1800" dirty="0">
                <a:solidFill>
                  <a:srgbClr val="FF0000"/>
                </a:solidFill>
              </a:rPr>
              <a:t> x=</a:t>
            </a:r>
            <a:r>
              <a:rPr lang="es-ES" sz="1800" dirty="0" err="1">
                <a:solidFill>
                  <a:srgbClr val="FF0000"/>
                </a:solidFill>
              </a:rPr>
              <a:t>ht</a:t>
            </a:r>
            <a:r>
              <a:rPr lang="es-ES" sz="1800" dirty="0">
                <a:solidFill>
                  <a:srgbClr val="FF0000"/>
                </a:solidFill>
              </a:rPr>
              <a:t> y=</a:t>
            </a:r>
            <a:r>
              <a:rPr lang="es-ES" sz="1800" dirty="0" err="1">
                <a:solidFill>
                  <a:srgbClr val="FF0000"/>
                </a:solidFill>
              </a:rPr>
              <a:t>wt</a:t>
            </a:r>
            <a:r>
              <a:rPr lang="es-ES" sz="1800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 title "HHS Weight vs. Height";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yaxis</a:t>
            </a:r>
            <a:r>
              <a:rPr lang="en-US" sz="1800" dirty="0">
                <a:solidFill>
                  <a:srgbClr val="FFC000"/>
                </a:solidFill>
              </a:rPr>
              <a:t> label="Weight";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 err="1">
                <a:solidFill>
                  <a:srgbClr val="FFC000"/>
                </a:solidFill>
              </a:rPr>
              <a:t>xaxis</a:t>
            </a:r>
            <a:r>
              <a:rPr lang="en-US" sz="1800" dirty="0">
                <a:solidFill>
                  <a:srgbClr val="FFC000"/>
                </a:solidFill>
              </a:rPr>
              <a:t> label="Height";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run</a:t>
            </a:r>
            <a:r>
              <a:rPr lang="en-US" sz="1800" dirty="0">
                <a:solidFill>
                  <a:srgbClr val="FFC000"/>
                </a:solidFill>
              </a:rPr>
              <a:t>;</a:t>
            </a:r>
            <a:endParaRPr lang="en-US" sz="14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E059-2EBF-25F3-CDE6-0346A0CC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Change/re-order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3143-7A5D-3B38-A541-E7860AE6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FF00"/>
                </a:solidFill>
              </a:rPr>
              <a:t>proc format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    value $</a:t>
            </a:r>
            <a:r>
              <a:rPr lang="en-US" sz="1600" dirty="0" err="1"/>
              <a:t>smkorder</a:t>
            </a:r>
            <a:br>
              <a:rPr lang="en-US" sz="1600" dirty="0"/>
            </a:br>
            <a:r>
              <a:rPr lang="en-US" sz="1600" dirty="0"/>
              <a:t>        'Non-smoker'    	= '1. Non-smoker'</a:t>
            </a:r>
            <a:br>
              <a:rPr lang="en-US" sz="1600" dirty="0"/>
            </a:br>
            <a:r>
              <a:rPr lang="en-US" sz="1600" dirty="0"/>
              <a:t>        'Light (1-5)'         	= '2. Light'</a:t>
            </a:r>
            <a:br>
              <a:rPr lang="en-US" sz="1600" dirty="0"/>
            </a:br>
            <a:r>
              <a:rPr lang="en-US" sz="1600" dirty="0"/>
              <a:t>        'Moderate (6-15)'     	= '3. Moderate'</a:t>
            </a:r>
            <a:br>
              <a:rPr lang="en-US" sz="1600" dirty="0"/>
            </a:br>
            <a:r>
              <a:rPr lang="en-US" sz="1600" dirty="0"/>
              <a:t>        'Heavy (16-25)'         	= '4. Heavy'</a:t>
            </a:r>
            <a:br>
              <a:rPr lang="en-US" sz="1600" dirty="0"/>
            </a:br>
            <a:r>
              <a:rPr lang="en-US" sz="1600" dirty="0"/>
              <a:t>        'Very Heavy (&gt; 25)'    	= '5. Very Heavy';</a:t>
            </a:r>
            <a:br>
              <a:rPr lang="en-US" sz="1600" dirty="0"/>
            </a:br>
            <a:r>
              <a:rPr lang="en-US" sz="1600" b="1" dirty="0">
                <a:solidFill>
                  <a:srgbClr val="FFFF00"/>
                </a:solidFill>
              </a:rPr>
              <a:t>run;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dirty="0">
                <a:solidFill>
                  <a:srgbClr val="FFFF00"/>
                </a:solidFill>
              </a:rPr>
              <a:t>proc </a:t>
            </a:r>
            <a:r>
              <a:rPr lang="en-US" sz="1600" b="1" dirty="0" err="1">
                <a:solidFill>
                  <a:srgbClr val="FFFF00"/>
                </a:solidFill>
              </a:rPr>
              <a:t>freq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data</a:t>
            </a:r>
            <a:r>
              <a:rPr lang="en-US" sz="1600" dirty="0"/>
              <a:t>= heart </a:t>
            </a:r>
            <a:r>
              <a:rPr lang="en-US" sz="1600" dirty="0">
                <a:solidFill>
                  <a:srgbClr val="FFFF00"/>
                </a:solidFill>
              </a:rPr>
              <a:t>order</a:t>
            </a:r>
            <a:r>
              <a:rPr lang="en-US" sz="1600" dirty="0"/>
              <a:t> = formatted;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dirty="0">
                <a:solidFill>
                  <a:srgbClr val="FFFF00"/>
                </a:solidFill>
              </a:rPr>
              <a:t>tables</a:t>
            </a:r>
            <a:r>
              <a:rPr lang="en-US" sz="1600" dirty="0"/>
              <a:t> </a:t>
            </a:r>
            <a:r>
              <a:rPr lang="en-US" sz="1600" dirty="0" err="1"/>
              <a:t>Smoking_Status</a:t>
            </a:r>
            <a:r>
              <a:rPr lang="en-US" sz="1600" dirty="0"/>
              <a:t> / </a:t>
            </a:r>
            <a:r>
              <a:rPr lang="en-US" sz="1600" dirty="0" err="1"/>
              <a:t>nocum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dirty="0">
                <a:solidFill>
                  <a:srgbClr val="FFFF00"/>
                </a:solidFill>
              </a:rPr>
              <a:t>format</a:t>
            </a:r>
            <a:r>
              <a:rPr lang="en-US" sz="1600" dirty="0"/>
              <a:t> </a:t>
            </a:r>
            <a:r>
              <a:rPr lang="en-US" sz="1600" dirty="0" err="1"/>
              <a:t>Smoking_Status</a:t>
            </a:r>
            <a:r>
              <a:rPr lang="en-US" sz="1600" dirty="0"/>
              <a:t> $</a:t>
            </a:r>
            <a:r>
              <a:rPr lang="en-US" sz="1600" dirty="0" err="1"/>
              <a:t>smkorder</a:t>
            </a:r>
            <a:r>
              <a:rPr lang="en-US" sz="1600" dirty="0"/>
              <a:t>.;</a:t>
            </a:r>
            <a:br>
              <a:rPr lang="en-US" sz="1600" dirty="0"/>
            </a:br>
            <a:r>
              <a:rPr lang="en-US" sz="1600" b="1" dirty="0">
                <a:solidFill>
                  <a:srgbClr val="FFFF00"/>
                </a:solidFill>
              </a:rPr>
              <a:t>run;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90F9608-FE3F-370A-A67E-4716C0E2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05458"/>
            <a:ext cx="3835400" cy="3177903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51A32EF8-AFED-937C-1E1C-89FF8FA6A39F}"/>
              </a:ext>
            </a:extLst>
          </p:cNvPr>
          <p:cNvSpPr/>
          <p:nvPr/>
        </p:nvSpPr>
        <p:spPr bwMode="auto">
          <a:xfrm>
            <a:off x="2362200" y="3810000"/>
            <a:ext cx="2057400" cy="304800"/>
          </a:xfrm>
          <a:prstGeom prst="donut">
            <a:avLst>
              <a:gd name="adj" fmla="val 4868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56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ontal Box Plot">
            <a:extLst>
              <a:ext uri="{FF2B5EF4-FFF2-40B4-BE49-F238E27FC236}">
                <a16:creationId xmlns:a16="http://schemas.microsoft.com/office/drawing/2014/main" id="{AD2CC873-9122-40F7-8E91-4940A5D5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005"/>
            <a:ext cx="9144000" cy="53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A94B9-BD02-427E-9177-F3E6CD06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SGPLOT - Boxplots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6B63-664A-4233-A798-077254CB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391D3-E741-46FC-AA34-24435781FBBD}"/>
              </a:ext>
            </a:extLst>
          </p:cNvPr>
          <p:cNvSpPr txBox="1"/>
          <p:nvPr/>
        </p:nvSpPr>
        <p:spPr>
          <a:xfrm>
            <a:off x="5486400" y="2667000"/>
            <a:ext cx="3256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proc </a:t>
            </a:r>
            <a:r>
              <a:rPr lang="en-US" b="1" dirty="0" err="1">
                <a:solidFill>
                  <a:srgbClr val="FFC000"/>
                </a:solidFill>
              </a:rPr>
              <a:t>sgplot</a:t>
            </a:r>
            <a:r>
              <a:rPr lang="en-US" dirty="0">
                <a:solidFill>
                  <a:srgbClr val="FFC000"/>
                </a:solidFill>
              </a:rPr>
              <a:t> data=cars;</a:t>
            </a:r>
          </a:p>
          <a:p>
            <a:pPr algn="l"/>
            <a:r>
              <a:rPr lang="en-US" dirty="0" err="1">
                <a:solidFill>
                  <a:srgbClr val="FFC000"/>
                </a:solidFill>
              </a:rPr>
              <a:t>hbox</a:t>
            </a:r>
            <a:r>
              <a:rPr lang="en-US" dirty="0">
                <a:solidFill>
                  <a:srgbClr val="FFC000"/>
                </a:solidFill>
              </a:rPr>
              <a:t> weight / category=origin;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run</a:t>
            </a:r>
            <a:r>
              <a:rPr lang="en-US" dirty="0">
                <a:solidFill>
                  <a:srgbClr val="FFC000"/>
                </a:solidFill>
              </a:rPr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904883-9B96-4DEF-8AB3-F3BA3267BCCD}"/>
              </a:ext>
            </a:extLst>
          </p:cNvPr>
          <p:cNvSpPr txBox="1">
            <a:spLocks/>
          </p:cNvSpPr>
          <p:nvPr/>
        </p:nvSpPr>
        <p:spPr bwMode="auto">
          <a:xfrm rot="1108391">
            <a:off x="87476" y="5004785"/>
            <a:ext cx="3886200" cy="118412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u="sng" kern="0" dirty="0">
                <a:solidFill>
                  <a:schemeClr val="tx2">
                    <a:lumMod val="75000"/>
                  </a:schemeClr>
                </a:solidFill>
              </a:rPr>
              <a:t>Describe the Distribution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</a:rPr>
              <a:t>Shape, Outliers, Center, Spread,</a:t>
            </a: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chemeClr val="tx2">
                    <a:lumMod val="75000"/>
                  </a:schemeClr>
                </a:solidFill>
              </a:rPr>
              <a:t>(Interesting), (</a:t>
            </a:r>
            <a:r>
              <a:rPr lang="en-US" sz="2000" kern="0" dirty="0" err="1">
                <a:solidFill>
                  <a:schemeClr val="tx2">
                    <a:lumMod val="75000"/>
                  </a:schemeClr>
                </a:solidFill>
              </a:rPr>
              <a:t>Takehome</a:t>
            </a:r>
            <a:r>
              <a:rPr lang="en-US" sz="2000" kern="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06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gram and Density Plot">
            <a:extLst>
              <a:ext uri="{FF2B5EF4-FFF2-40B4-BE49-F238E27FC236}">
                <a16:creationId xmlns:a16="http://schemas.microsoft.com/office/drawing/2014/main" id="{4596D248-8894-4022-9078-A12BB4A0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91440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A94B9-BD02-427E-9177-F3E6CD06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SGPLOT -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6B63-664A-4233-A798-077254CB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391D3-E741-46FC-AA34-24435781FBBD}"/>
              </a:ext>
            </a:extLst>
          </p:cNvPr>
          <p:cNvSpPr txBox="1"/>
          <p:nvPr/>
        </p:nvSpPr>
        <p:spPr>
          <a:xfrm>
            <a:off x="1371600" y="1600199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C000"/>
                </a:solidFill>
              </a:rPr>
              <a:t>proc </a:t>
            </a:r>
            <a:r>
              <a:rPr lang="en-US" sz="2000" b="1" dirty="0" err="1">
                <a:solidFill>
                  <a:srgbClr val="FFC000"/>
                </a:solidFill>
              </a:rPr>
              <a:t>sgplot</a:t>
            </a:r>
            <a:r>
              <a:rPr lang="en-US" sz="2000" dirty="0">
                <a:solidFill>
                  <a:srgbClr val="FFC000"/>
                </a:solidFill>
              </a:rPr>
              <a:t> data=class;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histogram height;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density height;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density height / 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     type=kernel;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run</a:t>
            </a:r>
            <a:r>
              <a:rPr lang="en-US" sz="2000" dirty="0">
                <a:solidFill>
                  <a:srgbClr val="FFC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41698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94B9-BD02-427E-9177-F3E6CD06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SGPLOT </a:t>
            </a:r>
            <a:r>
              <a:rPr lang="en-US" dirty="0" err="1"/>
              <a:t>Barcharts</a:t>
            </a:r>
            <a:endParaRPr lang="en-US" dirty="0"/>
          </a:p>
        </p:txBody>
      </p:sp>
      <p:pic>
        <p:nvPicPr>
          <p:cNvPr id="6" name="Picture 5" descr="A graph of a number of blue rectangular bars&#10;&#10;AI-generated content may be incorrect.">
            <a:extLst>
              <a:ext uri="{FF2B5EF4-FFF2-40B4-BE49-F238E27FC236}">
                <a16:creationId xmlns:a16="http://schemas.microsoft.com/office/drawing/2014/main" id="{58F8FFA8-595E-B463-143C-D8A4AE6A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55" y="3027715"/>
            <a:ext cx="5018545" cy="3575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391D3-E741-46FC-AA34-24435781FBBD}"/>
              </a:ext>
            </a:extLst>
          </p:cNvPr>
          <p:cNvSpPr txBox="1"/>
          <p:nvPr/>
        </p:nvSpPr>
        <p:spPr>
          <a:xfrm>
            <a:off x="76200" y="1327697"/>
            <a:ext cx="5080237" cy="255454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FFC000"/>
                </a:solidFill>
              </a:rPr>
              <a:t>proc </a:t>
            </a:r>
            <a:r>
              <a:rPr lang="en-US" sz="2000" b="1" dirty="0" err="1">
                <a:solidFill>
                  <a:srgbClr val="FFC000"/>
                </a:solidFill>
              </a:rPr>
              <a:t>sgplot</a:t>
            </a:r>
            <a:r>
              <a:rPr lang="en-US" sz="2000" b="1" dirty="0">
                <a:solidFill>
                  <a:srgbClr val="FFC000"/>
                </a:solidFill>
              </a:rPr>
              <a:t> data=</a:t>
            </a:r>
            <a:r>
              <a:rPr lang="en-US" sz="2000" b="1" dirty="0" err="1">
                <a:solidFill>
                  <a:srgbClr val="FFC000"/>
                </a:solidFill>
              </a:rPr>
              <a:t>sashelp.cars</a:t>
            </a:r>
            <a:r>
              <a:rPr lang="en-US" sz="2000" b="1" dirty="0">
                <a:solidFill>
                  <a:srgbClr val="FFC000"/>
                </a:solidFill>
              </a:rPr>
              <a:t>;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    </a:t>
            </a:r>
            <a:r>
              <a:rPr lang="en-US" sz="2000" b="1" dirty="0" err="1">
                <a:solidFill>
                  <a:srgbClr val="FFC000"/>
                </a:solidFill>
              </a:rPr>
              <a:t>vbar</a:t>
            </a:r>
            <a:r>
              <a:rPr lang="en-US" sz="2000" b="1" dirty="0">
                <a:solidFill>
                  <a:srgbClr val="FFC000"/>
                </a:solidFill>
              </a:rPr>
              <a:t> type / response=</a:t>
            </a:r>
            <a:r>
              <a:rPr lang="en-US" sz="2000" b="1" dirty="0" err="1">
                <a:solidFill>
                  <a:srgbClr val="FFC000"/>
                </a:solidFill>
              </a:rPr>
              <a:t>msrp</a:t>
            </a:r>
            <a:r>
              <a:rPr lang="en-US" sz="2000" b="1" dirty="0">
                <a:solidFill>
                  <a:srgbClr val="FFC000"/>
                </a:solidFill>
              </a:rPr>
              <a:t> stat=mean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                </a:t>
            </a:r>
            <a:r>
              <a:rPr lang="en-US" sz="2000" b="1" dirty="0" err="1">
                <a:solidFill>
                  <a:srgbClr val="FFC000"/>
                </a:solidFill>
              </a:rPr>
              <a:t>datalabel</a:t>
            </a:r>
            <a:endParaRPr lang="en-US" sz="2000" b="1" dirty="0">
              <a:solidFill>
                <a:srgbClr val="FFC000"/>
              </a:solidFill>
            </a:endParaRP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                </a:t>
            </a:r>
            <a:r>
              <a:rPr lang="en-US" sz="2000" b="1" dirty="0" err="1">
                <a:solidFill>
                  <a:srgbClr val="FFC000"/>
                </a:solidFill>
              </a:rPr>
              <a:t>fillattrs</a:t>
            </a:r>
            <a:r>
              <a:rPr lang="en-US" sz="2000" b="1" dirty="0">
                <a:solidFill>
                  <a:srgbClr val="FFC000"/>
                </a:solidFill>
              </a:rPr>
              <a:t>=(color=</a:t>
            </a:r>
            <a:r>
              <a:rPr lang="en-US" sz="2000" b="1" dirty="0" err="1">
                <a:solidFill>
                  <a:srgbClr val="FFC000"/>
                </a:solidFill>
              </a:rPr>
              <a:t>steelblue</a:t>
            </a:r>
            <a:r>
              <a:rPr lang="en-US" sz="2000" b="1" dirty="0">
                <a:solidFill>
                  <a:srgbClr val="FFC000"/>
                </a:solidFill>
              </a:rPr>
              <a:t>);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    </a:t>
            </a:r>
            <a:r>
              <a:rPr lang="en-US" sz="2000" b="1" dirty="0" err="1">
                <a:solidFill>
                  <a:srgbClr val="FFC000"/>
                </a:solidFill>
              </a:rPr>
              <a:t>yaxis</a:t>
            </a:r>
            <a:r>
              <a:rPr lang="en-US" sz="2000" b="1" dirty="0">
                <a:solidFill>
                  <a:srgbClr val="FFC000"/>
                </a:solidFill>
              </a:rPr>
              <a:t> label="Average MSRP ($)" grid;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    </a:t>
            </a:r>
            <a:r>
              <a:rPr lang="en-US" sz="2000" b="1" dirty="0" err="1">
                <a:solidFill>
                  <a:srgbClr val="FFC000"/>
                </a:solidFill>
              </a:rPr>
              <a:t>xaxis</a:t>
            </a:r>
            <a:r>
              <a:rPr lang="en-US" sz="2000" b="1" dirty="0">
                <a:solidFill>
                  <a:srgbClr val="FFC000"/>
                </a:solidFill>
              </a:rPr>
              <a:t> label="Car Type";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    title "Average MSRP by Car Type";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run;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Missing Data in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you add </a:t>
            </a:r>
            <a:r>
              <a:rPr lang="en-US" sz="2400" dirty="0">
                <a:solidFill>
                  <a:srgbClr val="FFC000"/>
                </a:solidFill>
              </a:rPr>
              <a:t>/ missing</a:t>
            </a:r>
            <a:r>
              <a:rPr lang="en-US" sz="2400" dirty="0"/>
              <a:t> to a </a:t>
            </a:r>
            <a:r>
              <a:rPr lang="en-US" sz="2400" dirty="0">
                <a:solidFill>
                  <a:srgbClr val="FFC000"/>
                </a:solidFill>
              </a:rPr>
              <a:t>PROC FREQ</a:t>
            </a:r>
            <a:r>
              <a:rPr lang="en-US" sz="2400" dirty="0"/>
              <a:t>, all missing values will be printed as their own category.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= heart order = formatted;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smoking_status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missing;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run;</a:t>
            </a: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636B998D-66D1-ACA8-6F2D-6A7D10F1F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44060"/>
            <a:ext cx="4813300" cy="27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DE6A-8394-EE5A-A8FB-E4C5F1C6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8F59-CC18-C848-B775-626913A3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Cumulative percents are used with…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Data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Numeric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Categorical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one uses cumulative percents…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Ordinal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don’t know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9DA4-9BCC-0BA4-5178-AFE57CCC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and CROSSLIST options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3B80AAD-59EB-916A-D421-EFE5C957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714311" cy="3262578"/>
          </a:xfrm>
          <a:prstGeom prst="rect">
            <a:avLst/>
          </a:prstGeom>
        </p:spPr>
      </p:pic>
      <p:pic>
        <p:nvPicPr>
          <p:cNvPr id="6" name="Picture 5" descr="A screenshot of a table&#10;&#10;AI-generated content may be incorrect.">
            <a:extLst>
              <a:ext uri="{FF2B5EF4-FFF2-40B4-BE49-F238E27FC236}">
                <a16:creationId xmlns:a16="http://schemas.microsoft.com/office/drawing/2014/main" id="{8EAD54CC-E7CE-E7D7-0604-95CB6994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18" y="2438400"/>
            <a:ext cx="3642282" cy="431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71E8C-125F-1D6A-52A3-A5317A75BD2F}"/>
              </a:ext>
            </a:extLst>
          </p:cNvPr>
          <p:cNvSpPr txBox="1"/>
          <p:nvPr/>
        </p:nvSpPr>
        <p:spPr>
          <a:xfrm>
            <a:off x="454702" y="1318244"/>
            <a:ext cx="4572000" cy="3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1800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tables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Sex*</a:t>
            </a:r>
            <a:r>
              <a:rPr lang="en-US" b="1" dirty="0" err="1">
                <a:solidFill>
                  <a:srgbClr val="FFFF00"/>
                </a:solidFill>
                <a:latin typeface="Courier New" pitchFamily="49" charset="0"/>
                <a:cs typeface="+mn-cs"/>
              </a:rPr>
              <a:t>Smoking_Status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/ </a:t>
            </a:r>
            <a:r>
              <a:rPr lang="en-US" sz="1800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list;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F9A92-88F7-7CE8-626B-63105AD99ABB}"/>
              </a:ext>
            </a:extLst>
          </p:cNvPr>
          <p:cNvSpPr txBox="1"/>
          <p:nvPr/>
        </p:nvSpPr>
        <p:spPr>
          <a:xfrm>
            <a:off x="5326416" y="1864781"/>
            <a:ext cx="457200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1800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tables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Sex*</a:t>
            </a:r>
            <a:r>
              <a:rPr lang="en-US" b="1" dirty="0" err="1">
                <a:solidFill>
                  <a:srgbClr val="FFFF00"/>
                </a:solidFill>
                <a:latin typeface="Courier New" pitchFamily="49" charset="0"/>
                <a:cs typeface="+mn-cs"/>
              </a:rPr>
              <a:t>Smoking_Status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/ </a:t>
            </a:r>
            <a:r>
              <a:rPr lang="en-US" sz="1800" b="1" dirty="0" err="1">
                <a:solidFill>
                  <a:srgbClr val="FFFF00"/>
                </a:solidFill>
                <a:latin typeface="Courier New" pitchFamily="49" charset="0"/>
                <a:cs typeface="+mn-cs"/>
              </a:rPr>
              <a:t>crosslist</a:t>
            </a:r>
            <a:r>
              <a:rPr lang="en-US" sz="1800" b="1" dirty="0">
                <a:solidFill>
                  <a:srgbClr val="FFFF00"/>
                </a:solidFill>
                <a:latin typeface="Courier New" pitchFamily="49" charset="0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34731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Lesson01&quot;/&gt;&lt;property id=&quot;20224&quot; value=&quot;C:\My Documents\SASWeb\Lesson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ubH 6420&amp;#x0D;&amp;#x0A;Introduction to SAS Programming&amp;quot;&quot;/&gt;&lt;property id=&quot;20301&quot; value=&quot;Introduction PH6420&quot;/&gt;&lt;property id=&quot;20302&quot; value=&quot;0&quot;/&gt;&lt;property id=&quot;20303&quot; value=&quot;-1&quot;/&gt;&lt;property id=&quot;20304&quot; value=&quot;-1&quot;/&gt;&lt;property id=&quot;20307&quot; value=&quot;257&quot;/&gt;&lt;property id=&quot;20309&quot; value=&quot;-1&quot;/&gt;&lt;/object&gt;&lt;object type=&quot;3&quot; unique_id=&quot;10005&quot;&gt;&lt;property id=&quot;20148&quot; value=&quot;5&quot;/&gt;&lt;property id=&quot;20300&quot; value=&quot;Slide 2 - &amp;quot;Course Information&amp;quot;&quot;/&gt;&lt;property id=&quot;20301&quot; value=&quot;Course Information&quot;/&gt;&lt;property id=&quot;20302&quot; value=&quot;0&quot;/&gt;&lt;property id=&quot;20303&quot; value=&quot;-1&quot;/&gt;&lt;property id=&quot;20304&quot; value=&quot;-1&quot;/&gt;&lt;property id=&quot;20307&quot; value=&quot;258&quot;/&gt;&lt;property id=&quot;20309&quot; value=&quot;-1&quot;/&gt;&lt;/object&gt;&lt;object type=&quot;3&quot; unique_id=&quot;10006&quot;&gt;&lt;property id=&quot;20148&quot; value=&quot;5&quot;/&gt;&lt;property id=&quot;20300&quot; value=&quot;Slide 3 - &amp;quot;Class Structure&amp;quot;&quot;/&gt;&lt;property id=&quot;20301&quot; value=&quot;Class Structure&quot;/&gt;&lt;property id=&quot;20302&quot; value=&quot;0&quot;/&gt;&lt;property id=&quot;20303&quot; value=&quot;-1&quot;/&gt;&lt;property id=&quot;20304&quot; value=&quot;-1&quot;/&gt;&lt;property id=&quot;20307&quot; value=&quot;292&quot;/&gt;&lt;property id=&quot;20309&quot; value=&quot;-1&quot;/&gt;&lt;/object&gt;&lt;object type=&quot;3&quot; unique_id=&quot;10007&quot;&gt;&lt;property id=&quot;20148&quot; value=&quot;5&quot;/&gt;&lt;property id=&quot;20300&quot; value=&quot;Slide 4 - &amp;quot;Obtaining PC SAS&amp;#x0D;&amp;#x0A;(1-Year License)&amp;quot;&quot;/&gt;&lt;property id=&quot;20301&quot; value=&quot;PC SAS License&quot;/&gt;&lt;property id=&quot;20302&quot; value=&quot;0&quot;/&gt;&lt;property id=&quot;20303&quot; value=&quot;-1&quot;/&gt;&lt;property id=&quot;20304&quot; value=&quot;-1&quot;/&gt;&lt;property id=&quot;20307&quot; value=&quot;263&quot;/&gt;&lt;property id=&quot;20309&quot; value=&quot;-1&quot;/&gt;&lt;/object&gt;&lt;object type=&quot;3&quot; unique_id=&quot;10008&quot;&gt;&lt;property id=&quot;20148&quot; value=&quot;5&quot;/&gt;&lt;property id=&quot;20300&quot; value=&quot;Slide 8 - &amp;quot;What is SAS ?&amp;quot;&quot;/&gt;&lt;property id=&quot;20301&quot; value=&quot;What is SAS?&quot;/&gt;&lt;property id=&quot;20302&quot; value=&quot;0&quot;/&gt;&lt;property id=&quot;20303&quot; value=&quot;-1&quot;/&gt;&lt;property id=&quot;20304&quot; value=&quot;-1&quot;/&gt;&lt;property id=&quot;20307&quot; value=&quot;291&quot;/&gt;&lt;property id=&quot;20309&quot; value=&quot;-1&quot;/&gt;&lt;/object&gt;&lt;object type=&quot;3&quot; unique_id=&quot;10009&quot;&gt;&lt;property id=&quot;20148&quot; value=&quot;5&quot;/&gt;&lt;property id=&quot;20300&quot; value=&quot;Slide 9 - &amp;quot;SAS Usage&amp;quot;&quot;/&gt;&lt;property id=&quot;20301&quot; value=&quot;SAS Usage&quot;/&gt;&lt;property id=&quot;20302&quot; value=&quot;0&quot;/&gt;&lt;property id=&quot;20303&quot; value=&quot;-1&quot;/&gt;&lt;property id=&quot;20304&quot; value=&quot;-1&quot;/&gt;&lt;property id=&quot;20307&quot; value=&quot;265&quot;/&gt;&lt;property id=&quot;20309&quot; value=&quot;-1&quot;/&gt;&lt;/object&gt;&lt;object type=&quot;3&quot; unique_id=&quot;10010&quot;&gt;&lt;property id=&quot;20148&quot; value=&quot;5&quot;/&gt;&lt;property id=&quot;20300&quot; value=&quot;Slide 7 - &amp;quot;Strengths of SAS&amp;quot;&quot;/&gt;&lt;property id=&quot;20303&quot; value=&quot;-1&quot;/&gt;&lt;property id=&quot;20307&quot; value=&quot;285&quot;/&gt;&lt;/object&gt;&lt;object type=&quot;3&quot; unique_id=&quot;10011&quot;&gt;&lt;property id=&quot;20148&quot; value=&quot;5&quot;/&gt;&lt;property id=&quot;20300&quot; value=&quot;Slide 10 - &amp;quot;Parts of SAS Program&amp;quot;&quot;/&gt;&lt;property id=&quot;20301&quot; value=&quot;Parts of SAS Program&quot;/&gt;&lt;property id=&quot;20302&quot; value=&quot;0&quot;/&gt;&lt;property id=&quot;20303&quot; value=&quot;-1&quot;/&gt;&lt;property id=&quot;20304&quot; value=&quot;-1&quot;/&gt;&lt;property id=&quot;20307&quot; value=&quot;286&quot;/&gt;&lt;property id=&quot;20309&quot; value=&quot;-1&quot;/&gt;&lt;/object&gt;&lt;object type=&quot;3&quot; unique_id=&quot;10012&quot;&gt;&lt;property id=&quot;20148&quot; value=&quot;5&quot;/&gt;&lt;property id=&quot;20300&quot; value=&quot;Slide 11&quot;/&gt;&lt;property id=&quot;20301&quot; value=&quot;Diagram of Data Flow&quot;/&gt;&lt;property id=&quot;20302&quot; value=&quot;0&quot;/&gt;&lt;property id=&quot;20303&quot; value=&quot;-1&quot;/&gt;&lt;property id=&quot;20304&quot; value=&quot;-1&quot;/&gt;&lt;property id=&quot;20307&quot; value=&quot;266&quot;/&gt;&lt;property id=&quot;20309&quot; value=&quot;-1&quot;/&gt;&lt;/object&gt;&lt;object type=&quot;3&quot; unique_id=&quot;10013&quot;&gt;&lt;property id=&quot;20148&quot; value=&quot;5&quot;/&gt;&lt;property id=&quot;20300&quot; value=&quot;Slide 12 - &amp;quot;Structure of Data&amp;quot;&quot;/&gt;&lt;property id=&quot;20301&quot; value=&quot;Structure of Data&quot;/&gt;&lt;property id=&quot;20302&quot; value=&quot;0&quot;/&gt;&lt;property id=&quot;20303&quot; value=&quot;-1&quot;/&gt;&lt;property id=&quot;20304&quot; value=&quot;-1&quot;/&gt;&lt;property id=&quot;20307&quot; value=&quot;267&quot;/&gt;&lt;property id=&quot;20309&quot; value=&quot;-1&quot;/&gt;&lt;/object&gt;&lt;object type=&quot;3&quot; unique_id=&quot;10014&quot;&gt;&lt;property id=&quot;20148&quot; value=&quot;5&quot;/&gt;&lt;property id=&quot;20300&quot; value=&quot;Slide 13 - &amp;quot;Example of Data&amp;quot;&quot;/&gt;&lt;property id=&quot;20301&quot; value=&quot;Example Data&quot;/&gt;&lt;property id=&quot;20302&quot; value=&quot;0&quot;/&gt;&lt;property id=&quot;20303&quot; value=&quot;-1&quot;/&gt;&lt;property id=&quot;20304&quot; value=&quot;-1&quot;/&gt;&lt;property id=&quot;20307&quot; value=&quot;268&quot;/&gt;&lt;property id=&quot;20309&quot; value=&quot;-1&quot;/&gt;&lt;/object&gt;&lt;object type=&quot;3&quot; unique_id=&quot;10015&quot;&gt;&lt;property id=&quot;20148&quot; value=&quot;5&quot;/&gt;&lt;property id=&quot;20300&quot; value=&quot;Slide 14 - &amp;quot;Types of Variables In SAS&amp;quot;&quot;/&gt;&lt;property id=&quot;20301&quot; value=&quot;Data Types in SAS&quot;/&gt;&lt;property id=&quot;20302&quot; value=&quot;0&quot;/&gt;&lt;property id=&quot;20303&quot; value=&quot;-1&quot;/&gt;&lt;property id=&quot;20304&quot; value=&quot;-1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5 - &amp;quot;Rules for SAS Statements &amp;quot;&quot;/&gt;&lt;property id=&quot;20301&quot; value=&quot;Rules for SAS Statements&quot;/&gt;&lt;property id=&quot;20302&quot; value=&quot;0&quot;/&gt;&lt;property id=&quot;20303&quot; value=&quot;-1&quot;/&gt;&lt;property id=&quot;20304&quot; value=&quot;-1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6 - &amp;quot;Rules for SAS Statements &amp;quot;&quot;/&gt;&lt;property id=&quot;20301&quot; value=&quot;Rules (Cont)&quot;/&gt;&lt;property id=&quot;20302&quot; value=&quot;0&quot;/&gt;&lt;property id=&quot;20303&quot; value=&quot;-1&quot;/&gt;&lt;property id=&quot;20304&quot; value=&quot;-1&quot;/&gt;&lt;property id=&quot;20307&quot; value=&quot;288&quot;/&gt;&lt;property id=&quot;20309&quot; value=&quot;-1&quot;/&gt;&lt;/object&gt;&lt;object type=&quot;3&quot; unique_id=&quot;10018&quot;&gt;&lt;property id=&quot;20148&quot; value=&quot;5&quot;/&gt;&lt;property id=&quot;20300&quot; value=&quot;Slide 17 - &amp;quot;Rules for SAS Variables&amp;quot;&quot;/&gt;&lt;property id=&quot;20301&quot; value=&quot;Rules for SAS Variables&quot;/&gt;&lt;property id=&quot;20302&quot; value=&quot;0&quot;/&gt;&lt;property id=&quot;20303&quot; value=&quot;-1&quot;/&gt;&lt;property id=&quot;20304&quot; value=&quot;-1&quot;/&gt;&lt;property id=&quot;20307&quot; value=&quot;290&quot;/&gt;&lt;property id=&quot;20309&quot; value=&quot;-1&quot;/&gt;&lt;/object&gt;&lt;object type=&quot;3&quot; unique_id=&quot;10019&quot;&gt;&lt;property id=&quot;20148&quot; value=&quot;5&quot;/&gt;&lt;property id=&quot;20300&quot; value=&quot;Slide 18&quot;/&gt;&lt;property id=&quot;20301&quot; value=&quot;Example Program&quot;/&gt;&lt;property id=&quot;20302&quot; value=&quot;0&quot;/&gt;&lt;property id=&quot;20303&quot; value=&quot;-1&quot;/&gt;&lt;property id=&quot;20304&quot; value=&quot;-1&quot;/&gt;&lt;property id=&quot;20307&quot; value=&quot;273&quot;/&gt;&lt;property id=&quot;20309&quot; value=&quot;-1&quot;/&gt;&lt;/object&gt;&lt;object type=&quot;3&quot; unique_id=&quot;10020&quot;&gt;&lt;property id=&quot;20148&quot; value=&quot;5&quot;/&gt;&lt;property id=&quot;20300&quot; value=&quot;Slide 19&quot;/&gt;&lt;property id=&quot;20301&quot; value=&quot;Example Program (Cont)&quot;/&gt;&lt;property id=&quot;20302&quot; value=&quot;0&quot;/&gt;&lt;property id=&quot;20303&quot; value=&quot;-1&quot;/&gt;&lt;property id=&quot;20304&quot; value=&quot;-1&quot;/&gt;&lt;property id=&quot;20307&quot; value=&quot;274&quot;/&gt;&lt;property id=&quot;20309&quot; value=&quot;-1&quot;/&gt;&lt;/object&gt;&lt;object type=&quot;3&quot; unique_id=&quot;10021&quot;&gt;&lt;property id=&quot;20148&quot; value=&quot;5&quot;/&gt;&lt;property id=&quot;20300&quot; value=&quot;Slide 20&quot;/&gt;&lt;property id=&quot;20301&quot; value=&quot;Example Program (Cont)&quot;/&gt;&lt;property id=&quot;20302&quot; value=&quot;0&quot;/&gt;&lt;property id=&quot;20303&quot; value=&quot;-1&quot;/&gt;&lt;property id=&quot;20304&quot; value=&quot;-1&quot;/&gt;&lt;property id=&quot;20307&quot; value=&quot;275&quot;/&gt;&lt;property id=&quot;20309&quot; value=&quot;-1&quot;/&gt;&lt;/object&gt;&lt;object type=&quot;3&quot; unique_id=&quot;10022&quot;&gt;&lt;property id=&quot;20148&quot; value=&quot;5&quot;/&gt;&lt;property id=&quot;20300&quot; value=&quot;Slide 21 - &amp;quot; Main SAS Windows (PC)&amp;quot;&quot;/&gt;&lt;property id=&quot;20301&quot; value=&quot;Main SAS Windows&quot;/&gt;&lt;property id=&quot;20302&quot; value=&quot;0&quot;/&gt;&lt;property id=&quot;20303&quot; value=&quot;-1&quot;/&gt;&lt;property id=&quot;20304&quot; value=&quot;-1&quot;/&gt;&lt;property id=&quot;20307&quot; value=&quot;276&quot;/&gt;&lt;property id=&quot;20309&quot; value=&quot;-1&quot;/&gt;&lt;/object&gt;&lt;object type=&quot;3&quot; unique_id=&quot;10023&quot;&gt;&lt;property id=&quot;20148&quot; value=&quot;5&quot;/&gt;&lt;property id=&quot;20300&quot; value=&quot;Slide 22&quot;/&gt;&lt;property id=&quot;20301&quot; value=&quot;Picture of SAS Windows&quot;/&gt;&lt;property id=&quot;20302&quot; value=&quot;0&quot;/&gt;&lt;property id=&quot;20303&quot; value=&quot;-1&quot;/&gt;&lt;property id=&quot;20304&quot; value=&quot;-1&quot;/&gt;&lt;property id=&quot;20307&quot; value=&quot;293&quot;/&gt;&lt;property id=&quot;20309&quot; value=&quot;-1&quot;/&gt;&lt;/object&gt;&lt;object type=&quot;3&quot; unique_id=&quot;10024&quot;&gt;&lt;property id=&quot;20148&quot; value=&quot;5&quot;/&gt;&lt;property id=&quot;20300&quot; value=&quot;Slide 23 - &amp;quot;Messages in SAS Log&amp;quot;&quot;/&gt;&lt;property id=&quot;20301&quot; value=&quot;Messages in SAS Log&quot;/&gt;&lt;property id=&quot;20302&quot; value=&quot;0&quot;/&gt;&lt;property id=&quot;20303&quot; value=&quot;-1&quot;/&gt;&lt;property id=&quot;20304&quot; value=&quot;-1&quot;/&gt;&lt;property id=&quot;20307&quot; value=&quot;279&quot;/&gt;&lt;property id=&quot;20309&quot; value=&quot;-1&quot;/&gt;&lt;/object&gt;&lt;object type=&quot;3&quot; unique_id=&quot;10025&quot;&gt;&lt;property id=&quot;20148&quot; value=&quot;5&quot;/&gt;&lt;property id=&quot;20300&quot; value=&quot;Slide 24&quot;/&gt;&lt;property id=&quot;20301&quot; value=&quot;Entire SAS Program&quot;/&gt;&lt;property id=&quot;20302&quot; value=&quot;0&quot;/&gt;&lt;property id=&quot;20303&quot; value=&quot;-1&quot;/&gt;&lt;property id=&quot;20304&quot; value=&quot;-1&quot;/&gt;&lt;property id=&quot;20307&quot; value=&quot;280&quot;/&gt;&lt;property id=&quot;20309&quot; value=&quot;-1&quot;/&gt;&lt;/object&gt;&lt;object type=&quot;3&quot; unique_id=&quot;10026&quot;&gt;&lt;property id=&quot;20148&quot; value=&quot;5&quot;/&gt;&lt;property id=&quot;20300&quot; value=&quot;Slide 25&quot;/&gt;&lt;property id=&quot;20301&quot; value=&quot;Example Program - Log&quot;/&gt;&lt;property id=&quot;20302&quot; value=&quot;0&quot;/&gt;&lt;property id=&quot;20303&quot; value=&quot;-1&quot;/&gt;&lt;property id=&quot;20304&quot; value=&quot;-1&quot;/&gt;&lt;property id=&quot;20307&quot; value=&quot;281&quot;/&gt;&lt;property id=&quot;20309&quot; value=&quot;-1&quot;/&gt;&lt;/object&gt;&lt;object type=&quot;3&quot; unique_id=&quot;10027&quot;&gt;&lt;property id=&quot;20148&quot; value=&quot;5&quot;/&gt;&lt;property id=&quot;20300&quot; value=&quot;Slide 26&quot;/&gt;&lt;property id=&quot;20301&quot; value=&quot;SAS Log (Cont)&quot;/&gt;&lt;property id=&quot;20302&quot; value=&quot;0&quot;/&gt;&lt;property id=&quot;20303&quot; value=&quot;-1&quot;/&gt;&lt;property id=&quot;20304&quot; value=&quot;-1&quot;/&gt;&lt;property id=&quot;20307&quot; value=&quot;282&quot;/&gt;&lt;property id=&quot;20309&quot; value=&quot;-1&quot;/&gt;&lt;/object&gt;&lt;object type=&quot;3&quot; unique_id=&quot;10028&quot;&gt;&lt;property id=&quot;20148&quot; value=&quot;5&quot;/&gt;&lt;property id=&quot;20300&quot; value=&quot;Slide 27&quot;/&gt;&lt;property id=&quot;20301&quot; value=&quot;Contents of Output Window&quot;/&gt;&lt;property id=&quot;20302&quot; value=&quot;0&quot;/&gt;&lt;property id=&quot;20303&quot; value=&quot;-1&quot;/&gt;&lt;property id=&quot;20304&quot; value=&quot;-1&quot;/&gt;&lt;property id=&quot;20307&quot; value=&quot;283&quot;/&gt;&lt;property id=&quot;20309&quot; value=&quot;-1&quot;/&gt;&lt;/object&gt;&lt;object type=&quot;3&quot; unique_id=&quot;10029&quot;&gt;&lt;property id=&quot;20148&quot; value=&quot;5&quot;/&gt;&lt;property id=&quot;20300&quot; value=&quot;Slide 28 - &amp;quot;Some common procedures&amp;quot;&quot;/&gt;&lt;property id=&quot;20301&quot; value=&quot;Common SAS Procedures&quot;/&gt;&lt;property id=&quot;20302&quot; value=&quot;0&quot;/&gt;&lt;property id=&quot;20303&quot; value=&quot;-1&quot;/&gt;&lt;property id=&quot;20304&quot; value=&quot;-1&quot;/&gt;&lt;property id=&quot;20307&quot; value=&quot;284&quot;/&gt;&lt;property id=&quot;20309&quot; value=&quot;-1&quot;/&gt;&lt;/object&gt;&lt;object type=&quot;3&quot; unique_id=&quot;10030&quot;&gt;&lt;property id=&quot;20148&quot; value=&quot;5&quot;/&gt;&lt;property id=&quot;20300&quot; value=&quot;Slide 5 - &amp;quot;Course Resources&amp;quot;&quot;/&gt;&lt;property id=&quot;20303&quot; value=&quot;-1&quot;/&gt;&lt;property id=&quot;20307&quot; value=&quot;294&quot;/&gt;&lt;property id=&quot;20309&quot; value=&quot;-1&quot;/&gt;&lt;/object&gt;&lt;object type=&quot;3&quot; unique_id=&quot;10031&quot;&gt;&lt;property id=&quot;20148&quot; value=&quot;5&quot;/&gt;&lt;property id=&quot;20300&quot; value=&quot;Slide 6 - &amp;quot;SAS OS/Environment&amp;quot;&quot;/&gt;&lt;property id=&quot;20307&quot; value=&quot;296&quot;/&gt;&lt;property id=&quot;20309&quot; value=&quot;-1&quot;/&gt;&lt;/object&gt;&lt;object type=&quot;3&quot; unique_id=&quot;10032&quot;&gt;&lt;property id=&quot;20148&quot; value=&quot;5&quot;/&gt;&lt;property id=&quot;20300&quot; value=&quot;Slide 7 - &amp;quot;Lecture 1 Readings&amp;quot;&quot;/&gt;&lt;property id=&quot;20307&quot; value=&quot;295&quot;/&gt;&lt;property id=&quot;20309&quot; value=&quot;-1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2734992,C:\My Documents\SASWeb\Lesson1\Lesson0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heme1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1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heme1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6995</TotalTime>
  <Words>3178</Words>
  <Application>Microsoft Macintosh PowerPoint</Application>
  <PresentationFormat>On-screen Show (4:3)</PresentationFormat>
  <Paragraphs>556</Paragraphs>
  <Slides>62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62</vt:i4>
      </vt:variant>
    </vt:vector>
  </HeadingPairs>
  <TitlesOfParts>
    <vt:vector size="78" baseType="lpstr">
      <vt:lpstr>Arial</vt:lpstr>
      <vt:lpstr>Arial Narrow</vt:lpstr>
      <vt:lpstr>Consolas</vt:lpstr>
      <vt:lpstr>Courier New</vt:lpstr>
      <vt:lpstr>Monotype Sorts</vt:lpstr>
      <vt:lpstr>SAS Monospace</vt:lpstr>
      <vt:lpstr>Times New Roman</vt:lpstr>
      <vt:lpstr>Wingdings</vt:lpstr>
      <vt:lpstr>Theme1</vt:lpstr>
      <vt:lpstr>4_CDS_2006</vt:lpstr>
      <vt:lpstr>5_CDS_2006</vt:lpstr>
      <vt:lpstr>1_Theme1</vt:lpstr>
      <vt:lpstr>6_CDS_2006</vt:lpstr>
      <vt:lpstr>2_Theme1</vt:lpstr>
      <vt:lpstr>7_CDS_2006</vt:lpstr>
      <vt:lpstr>3_Theme1</vt:lpstr>
      <vt:lpstr>Common PROCs and Output   STAT 7500 - Statistical Programming Dr. Fitzgerald</vt:lpstr>
      <vt:lpstr>Concept map</vt:lpstr>
      <vt:lpstr>PROC FREQ</vt:lpstr>
      <vt:lpstr>sashelp.heart</vt:lpstr>
      <vt:lpstr>Suppress Output</vt:lpstr>
      <vt:lpstr>Change/re-order levels</vt:lpstr>
      <vt:lpstr>Show Missing Data in Tables</vt:lpstr>
      <vt:lpstr>Quiz</vt:lpstr>
      <vt:lpstr>LIST and CROSSLIST options</vt:lpstr>
      <vt:lpstr>Another Use of / list</vt:lpstr>
      <vt:lpstr>PROC MEANS</vt:lpstr>
      <vt:lpstr>PROC MEANS Example I</vt:lpstr>
      <vt:lpstr>PROC MEANS Statement Options</vt:lpstr>
      <vt:lpstr>PROC MEANS Example II</vt:lpstr>
      <vt:lpstr>PROC MEANS Statistics</vt:lpstr>
      <vt:lpstr>PROC MEANS Example III</vt:lpstr>
      <vt:lpstr>PROC UNIVARIATE</vt:lpstr>
      <vt:lpstr>UNIVARIATE - Output</vt:lpstr>
      <vt:lpstr>Univariate - Histogram</vt:lpstr>
      <vt:lpstr>Univarate - Test for Normality</vt:lpstr>
      <vt:lpstr>Quiz</vt:lpstr>
      <vt:lpstr>OUT= vs. OUTPUT OUT=</vt:lpstr>
      <vt:lpstr>OUT= (option in PROC/TABLES) Saves the procedure’s output table</vt:lpstr>
      <vt:lpstr>TABLES Statement OUT= Option - Specific Output</vt:lpstr>
      <vt:lpstr>Outcum option</vt:lpstr>
      <vt:lpstr>Outpct option</vt:lpstr>
      <vt:lpstr>OUTPUT OUT= (separate statement) </vt:lpstr>
      <vt:lpstr>Chi-squared Analysis w/PROC FREQ</vt:lpstr>
      <vt:lpstr>Quiz</vt:lpstr>
      <vt:lpstr>OUTPUT Statement OUT= Option </vt:lpstr>
      <vt:lpstr>Output Data Sets</vt:lpstr>
      <vt:lpstr>OUTPUT Statement OUT= Option </vt:lpstr>
      <vt:lpstr>OUTPUT Statement OUT= Option </vt:lpstr>
      <vt:lpstr>OUTPUT Statement OUT= Option   </vt:lpstr>
      <vt:lpstr>OUTPUT Statement OUT= Option </vt:lpstr>
      <vt:lpstr>OUTPUT Statement OUT= Option </vt:lpstr>
      <vt:lpstr>OUTPUT Statement OUT= Option </vt:lpstr>
      <vt:lpstr>PROC TABULATE</vt:lpstr>
      <vt:lpstr>The TABULATE Procedure</vt:lpstr>
      <vt:lpstr>One-dimensional table</vt:lpstr>
      <vt:lpstr>Add analysis variable + statistic</vt:lpstr>
      <vt:lpstr>Switch row/column</vt:lpstr>
      <vt:lpstr>The TABLE Statement</vt:lpstr>
      <vt:lpstr>The TABLE Statement</vt:lpstr>
      <vt:lpstr>Add page (3rd dimension)</vt:lpstr>
      <vt:lpstr>Two-dimensional table (+ statistic)</vt:lpstr>
      <vt:lpstr>Two-dimensional table (freq only)</vt:lpstr>
      <vt:lpstr>Add “all” row/column</vt:lpstr>
      <vt:lpstr>Add more than one statistic</vt:lpstr>
      <vt:lpstr>Dimension Expression</vt:lpstr>
      <vt:lpstr>PROC TABULATE Statistics</vt:lpstr>
      <vt:lpstr>SAS Graphics</vt:lpstr>
      <vt:lpstr>PROC PLOT (OLD)</vt:lpstr>
      <vt:lpstr>PROC GPLOT (OLD)</vt:lpstr>
      <vt:lpstr>PROC SGPLOT</vt:lpstr>
      <vt:lpstr>PROC SGPLOT - Scatterplot</vt:lpstr>
      <vt:lpstr>Adding Labels</vt:lpstr>
      <vt:lpstr>Adding Data Labels</vt:lpstr>
      <vt:lpstr>Overlaying an Ellipse</vt:lpstr>
      <vt:lpstr>PROC SGPLOT - Boxplots</vt:lpstr>
      <vt:lpstr>PROC SGPLOT - Histogram</vt:lpstr>
      <vt:lpstr>             SGPLOT Barcharts</vt:lpstr>
    </vt:vector>
  </TitlesOfParts>
  <Company>U of 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PubH 6420 Introduction to SAS Programming</dc:title>
  <dc:creator>Greg Grandits</dc:creator>
  <cp:lastModifiedBy>Kaitlyn Fitzgerald</cp:lastModifiedBy>
  <cp:revision>350</cp:revision>
  <cp:lastPrinted>2021-02-22T21:33:18Z</cp:lastPrinted>
  <dcterms:created xsi:type="dcterms:W3CDTF">2006-03-02T14:52:38Z</dcterms:created>
  <dcterms:modified xsi:type="dcterms:W3CDTF">2025-09-24T19:28:33Z</dcterms:modified>
</cp:coreProperties>
</file>