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notesMasterIdLst>
    <p:notesMasterId r:id="rId27"/>
  </p:notesMasterIdLst>
  <p:handoutMasterIdLst>
    <p:handoutMasterId r:id="rId28"/>
  </p:handoutMasterIdLst>
  <p:sldIdLst>
    <p:sldId id="486" r:id="rId2"/>
    <p:sldId id="492" r:id="rId3"/>
    <p:sldId id="502" r:id="rId4"/>
    <p:sldId id="503" r:id="rId5"/>
    <p:sldId id="359" r:id="rId6"/>
    <p:sldId id="356" r:id="rId7"/>
    <p:sldId id="421" r:id="rId8"/>
    <p:sldId id="357" r:id="rId9"/>
    <p:sldId id="358" r:id="rId10"/>
    <p:sldId id="347" r:id="rId11"/>
    <p:sldId id="303" r:id="rId12"/>
    <p:sldId id="352" r:id="rId13"/>
    <p:sldId id="351" r:id="rId14"/>
    <p:sldId id="363" r:id="rId15"/>
    <p:sldId id="415" r:id="rId16"/>
    <p:sldId id="422" r:id="rId17"/>
    <p:sldId id="417" r:id="rId18"/>
    <p:sldId id="418" r:id="rId19"/>
    <p:sldId id="488" r:id="rId20"/>
    <p:sldId id="419" r:id="rId21"/>
    <p:sldId id="504" r:id="rId22"/>
    <p:sldId id="408" r:id="rId23"/>
    <p:sldId id="409" r:id="rId24"/>
    <p:sldId id="406" r:id="rId25"/>
    <p:sldId id="404" r:id="rId26"/>
  </p:sldIdLst>
  <p:sldSz cx="9144000" cy="6858000" type="screen4x3"/>
  <p:notesSz cx="7023100" cy="9309100"/>
  <p:custDataLst>
    <p:tags r:id="rId29"/>
  </p:custDataLst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000073"/>
    <a:srgbClr val="0000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096C52-E98E-9B4E-9CCA-5D78FAFD2262}" v="359" dt="2025-09-17T17:43:27.3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4" autoAdjust="0"/>
    <p:restoredTop sz="91506" autoAdjust="0"/>
  </p:normalViewPr>
  <p:slideViewPr>
    <p:cSldViewPr>
      <p:cViewPr varScale="1">
        <p:scale>
          <a:sx n="115" d="100"/>
          <a:sy n="115" d="100"/>
        </p:scale>
        <p:origin x="155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1662" y="-72"/>
      </p:cViewPr>
      <p:guideLst>
        <p:guide orient="horz" pos="2932"/>
        <p:guide pos="221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Posner" userId="e401e998-08f8-4c5f-9c96-07aa887ae3c8" providerId="ADAL" clId="{92A717EA-7993-4FEC-9F9B-07FE79B22BA6}"/>
    <pc:docChg chg="modSld">
      <pc:chgData name="Michael Posner" userId="e401e998-08f8-4c5f-9c96-07aa887ae3c8" providerId="ADAL" clId="{92A717EA-7993-4FEC-9F9B-07FE79B22BA6}" dt="2021-02-24T20:52:19.058" v="56" actId="20577"/>
      <pc:docMkLst>
        <pc:docMk/>
      </pc:docMkLst>
      <pc:sldChg chg="mod modTransition modShow modNotesTx">
        <pc:chgData name="Michael Posner" userId="e401e998-08f8-4c5f-9c96-07aa887ae3c8" providerId="ADAL" clId="{92A717EA-7993-4FEC-9F9B-07FE79B22BA6}" dt="2021-02-24T20:52:19.058" v="56" actId="20577"/>
        <pc:sldMkLst>
          <pc:docMk/>
          <pc:sldMk cId="1347752266" sldId="422"/>
        </pc:sldMkLst>
      </pc:sldChg>
    </pc:docChg>
  </pc:docChgLst>
  <pc:docChgLst>
    <pc:chgData name="Michael Posner" userId="e401e998-08f8-4c5f-9c96-07aa887ae3c8" providerId="ADAL" clId="{0EDBD3A7-5FCB-41EA-AB57-8641B7F3EDF4}"/>
    <pc:docChg chg="undo custSel addSld delSld modSld">
      <pc:chgData name="Michael Posner" userId="e401e998-08f8-4c5f-9c96-07aa887ae3c8" providerId="ADAL" clId="{0EDBD3A7-5FCB-41EA-AB57-8641B7F3EDF4}" dt="2021-09-09T18:30:50.658" v="8" actId="729"/>
      <pc:docMkLst>
        <pc:docMk/>
      </pc:docMkLst>
      <pc:sldChg chg="del">
        <pc:chgData name="Michael Posner" userId="e401e998-08f8-4c5f-9c96-07aa887ae3c8" providerId="ADAL" clId="{0EDBD3A7-5FCB-41EA-AB57-8641B7F3EDF4}" dt="2021-09-09T18:24:15.384" v="0" actId="47"/>
        <pc:sldMkLst>
          <pc:docMk/>
          <pc:sldMk cId="1223338692" sldId="365"/>
        </pc:sldMkLst>
      </pc:sldChg>
      <pc:sldChg chg="del">
        <pc:chgData name="Michael Posner" userId="e401e998-08f8-4c5f-9c96-07aa887ae3c8" providerId="ADAL" clId="{0EDBD3A7-5FCB-41EA-AB57-8641B7F3EDF4}" dt="2021-09-09T18:26:38.012" v="1" actId="47"/>
        <pc:sldMkLst>
          <pc:docMk/>
          <pc:sldMk cId="1908759605" sldId="367"/>
        </pc:sldMkLst>
      </pc:sldChg>
      <pc:sldChg chg="add del">
        <pc:chgData name="Michael Posner" userId="e401e998-08f8-4c5f-9c96-07aa887ae3c8" providerId="ADAL" clId="{0EDBD3A7-5FCB-41EA-AB57-8641B7F3EDF4}" dt="2021-09-09T18:29:19.738" v="5" actId="2696"/>
        <pc:sldMkLst>
          <pc:docMk/>
          <pc:sldMk cId="3864390207" sldId="410"/>
        </pc:sldMkLst>
      </pc:sldChg>
      <pc:sldChg chg="add del mod modShow">
        <pc:chgData name="Michael Posner" userId="e401e998-08f8-4c5f-9c96-07aa887ae3c8" providerId="ADAL" clId="{0EDBD3A7-5FCB-41EA-AB57-8641B7F3EDF4}" dt="2021-09-09T18:30:50.658" v="8" actId="729"/>
        <pc:sldMkLst>
          <pc:docMk/>
          <pc:sldMk cId="1347752266" sldId="422"/>
        </pc:sldMkLst>
      </pc:sldChg>
      <pc:sldChg chg="del">
        <pc:chgData name="Michael Posner" userId="e401e998-08f8-4c5f-9c96-07aa887ae3c8" providerId="ADAL" clId="{0EDBD3A7-5FCB-41EA-AB57-8641B7F3EDF4}" dt="2021-09-09T18:26:40.275" v="2" actId="47"/>
        <pc:sldMkLst>
          <pc:docMk/>
          <pc:sldMk cId="1654165250" sldId="493"/>
        </pc:sldMkLst>
      </pc:sldChg>
    </pc:docChg>
  </pc:docChgLst>
  <pc:docChgLst>
    <pc:chgData name="Michael Posner" userId="e401e998-08f8-4c5f-9c96-07aa887ae3c8" providerId="ADAL" clId="{289E81B6-4022-4064-82EA-AA8466E021AB}"/>
    <pc:docChg chg="undo custSel addSld delSld modSld sldOrd modNotesMaster modHandout">
      <pc:chgData name="Michael Posner" userId="e401e998-08f8-4c5f-9c96-07aa887ae3c8" providerId="ADAL" clId="{289E81B6-4022-4064-82EA-AA8466E021AB}" dt="2024-09-17T18:47:21.545" v="639" actId="20577"/>
      <pc:docMkLst>
        <pc:docMk/>
      </pc:docMkLst>
      <pc:sldChg chg="modNotesTx">
        <pc:chgData name="Michael Posner" userId="e401e998-08f8-4c5f-9c96-07aa887ae3c8" providerId="ADAL" clId="{289E81B6-4022-4064-82EA-AA8466E021AB}" dt="2024-09-11T00:34:08.269" v="219" actId="20577"/>
        <pc:sldMkLst>
          <pc:docMk/>
          <pc:sldMk cId="3659846075" sldId="358"/>
        </pc:sldMkLst>
      </pc:sldChg>
      <pc:sldChg chg="modSp mod">
        <pc:chgData name="Michael Posner" userId="e401e998-08f8-4c5f-9c96-07aa887ae3c8" providerId="ADAL" clId="{289E81B6-4022-4064-82EA-AA8466E021AB}" dt="2024-09-17T18:45:51.867" v="569" actId="20577"/>
        <pc:sldMkLst>
          <pc:docMk/>
          <pc:sldMk cId="307161460" sldId="404"/>
        </pc:sldMkLst>
      </pc:sldChg>
      <pc:sldChg chg="modSp mod">
        <pc:chgData name="Michael Posner" userId="e401e998-08f8-4c5f-9c96-07aa887ae3c8" providerId="ADAL" clId="{289E81B6-4022-4064-82EA-AA8466E021AB}" dt="2024-09-17T18:45:46.859" v="558" actId="20577"/>
        <pc:sldMkLst>
          <pc:docMk/>
          <pc:sldMk cId="1734574473" sldId="406"/>
        </pc:sldMkLst>
      </pc:sldChg>
      <pc:sldChg chg="modSp mod">
        <pc:chgData name="Michael Posner" userId="e401e998-08f8-4c5f-9c96-07aa887ae3c8" providerId="ADAL" clId="{289E81B6-4022-4064-82EA-AA8466E021AB}" dt="2024-09-17T18:45:33.432" v="534" actId="20577"/>
        <pc:sldMkLst>
          <pc:docMk/>
          <pc:sldMk cId="513182912" sldId="408"/>
        </pc:sldMkLst>
      </pc:sldChg>
      <pc:sldChg chg="modSp mod">
        <pc:chgData name="Michael Posner" userId="e401e998-08f8-4c5f-9c96-07aa887ae3c8" providerId="ADAL" clId="{289E81B6-4022-4064-82EA-AA8466E021AB}" dt="2024-09-17T18:45:40.347" v="545" actId="20577"/>
        <pc:sldMkLst>
          <pc:docMk/>
          <pc:sldMk cId="3916271912" sldId="409"/>
        </pc:sldMkLst>
      </pc:sldChg>
      <pc:sldChg chg="modNotes">
        <pc:chgData name="Michael Posner" userId="e401e998-08f8-4c5f-9c96-07aa887ae3c8" providerId="ADAL" clId="{289E81B6-4022-4064-82EA-AA8466E021AB}" dt="2024-08-27T21:28:40.703" v="0"/>
        <pc:sldMkLst>
          <pc:docMk/>
          <pc:sldMk cId="0" sldId="486"/>
        </pc:sldMkLst>
      </pc:sldChg>
      <pc:sldChg chg="modNotes">
        <pc:chgData name="Michael Posner" userId="e401e998-08f8-4c5f-9c96-07aa887ae3c8" providerId="ADAL" clId="{289E81B6-4022-4064-82EA-AA8466E021AB}" dt="2024-08-27T21:28:40.703" v="0"/>
        <pc:sldMkLst>
          <pc:docMk/>
          <pc:sldMk cId="4189279311" sldId="490"/>
        </pc:sldMkLst>
      </pc:sldChg>
      <pc:sldChg chg="modNotes">
        <pc:chgData name="Michael Posner" userId="e401e998-08f8-4c5f-9c96-07aa887ae3c8" providerId="ADAL" clId="{289E81B6-4022-4064-82EA-AA8466E021AB}" dt="2024-08-27T21:28:40.703" v="0"/>
        <pc:sldMkLst>
          <pc:docMk/>
          <pc:sldMk cId="4235803566" sldId="491"/>
        </pc:sldMkLst>
      </pc:sldChg>
      <pc:sldChg chg="modSp del mod modAnim modShow">
        <pc:chgData name="Michael Posner" userId="e401e998-08f8-4c5f-9c96-07aa887ae3c8" providerId="ADAL" clId="{289E81B6-4022-4064-82EA-AA8466E021AB}" dt="2024-09-17T18:37:45.114" v="282" actId="2696"/>
        <pc:sldMkLst>
          <pc:docMk/>
          <pc:sldMk cId="1460664138" sldId="501"/>
        </pc:sldMkLst>
      </pc:sldChg>
      <pc:sldChg chg="modSp add mod ord modAnim modShow">
        <pc:chgData name="Michael Posner" userId="e401e998-08f8-4c5f-9c96-07aa887ae3c8" providerId="ADAL" clId="{289E81B6-4022-4064-82EA-AA8466E021AB}" dt="2024-09-17T18:47:21.545" v="639" actId="20577"/>
        <pc:sldMkLst>
          <pc:docMk/>
          <pc:sldMk cId="2784586095" sldId="501"/>
        </pc:sldMkLst>
      </pc:sldChg>
      <pc:sldChg chg="addSp delSp modSp new del mod">
        <pc:chgData name="Michael Posner" userId="e401e998-08f8-4c5f-9c96-07aa887ae3c8" providerId="ADAL" clId="{289E81B6-4022-4064-82EA-AA8466E021AB}" dt="2024-09-10T14:36:16.452" v="185" actId="47"/>
        <pc:sldMkLst>
          <pc:docMk/>
          <pc:sldMk cId="2118037994" sldId="502"/>
        </pc:sldMkLst>
      </pc:sldChg>
    </pc:docChg>
  </pc:docChgLst>
  <pc:docChgLst>
    <pc:chgData name="Michael Posner" userId="e401e998-08f8-4c5f-9c96-07aa887ae3c8" providerId="ADAL" clId="{D5983A39-AC64-4550-91DF-8B69793BA224}"/>
    <pc:docChg chg="modSld">
      <pc:chgData name="Michael Posner" userId="e401e998-08f8-4c5f-9c96-07aa887ae3c8" providerId="ADAL" clId="{D5983A39-AC64-4550-91DF-8B69793BA224}" dt="2021-09-17T11:37:40.548" v="0" actId="729"/>
      <pc:docMkLst>
        <pc:docMk/>
      </pc:docMkLst>
      <pc:sldChg chg="mod modShow">
        <pc:chgData name="Michael Posner" userId="e401e998-08f8-4c5f-9c96-07aa887ae3c8" providerId="ADAL" clId="{D5983A39-AC64-4550-91DF-8B69793BA224}" dt="2021-09-17T11:37:40.548" v="0" actId="729"/>
        <pc:sldMkLst>
          <pc:docMk/>
          <pc:sldMk cId="1718038710" sldId="494"/>
        </pc:sldMkLst>
      </pc:sldChg>
    </pc:docChg>
  </pc:docChgLst>
  <pc:docChgLst>
    <pc:chgData name="Michael Posner" userId="e401e998-08f8-4c5f-9c96-07aa887ae3c8" providerId="ADAL" clId="{C94BD086-5B1A-48A8-919A-23CDAE611304}"/>
    <pc:docChg chg="custSel addSld delSld modSld sldOrd modNotesMaster modHandout">
      <pc:chgData name="Michael Posner" userId="e401e998-08f8-4c5f-9c96-07aa887ae3c8" providerId="ADAL" clId="{C94BD086-5B1A-48A8-919A-23CDAE611304}" dt="2021-09-17T14:54:30.302" v="346" actId="20577"/>
      <pc:docMkLst>
        <pc:docMk/>
      </pc:docMkLst>
      <pc:sldChg chg="modAnim">
        <pc:chgData name="Michael Posner" userId="e401e998-08f8-4c5f-9c96-07aa887ae3c8" providerId="ADAL" clId="{C94BD086-5B1A-48A8-919A-23CDAE611304}" dt="2021-09-09T18:59:31.318" v="2"/>
        <pc:sldMkLst>
          <pc:docMk/>
          <pc:sldMk cId="3926184477" sldId="300"/>
        </pc:sldMkLst>
      </pc:sldChg>
      <pc:sldChg chg="modSp mod modNotesTx">
        <pc:chgData name="Michael Posner" userId="e401e998-08f8-4c5f-9c96-07aa887ae3c8" providerId="ADAL" clId="{C94BD086-5B1A-48A8-919A-23CDAE611304}" dt="2021-09-17T14:54:30.302" v="346" actId="20577"/>
        <pc:sldMkLst>
          <pc:docMk/>
          <pc:sldMk cId="667192078" sldId="403"/>
        </pc:sldMkLst>
      </pc:sldChg>
      <pc:sldChg chg="modNotes modNotesTx">
        <pc:chgData name="Michael Posner" userId="e401e998-08f8-4c5f-9c96-07aa887ae3c8" providerId="ADAL" clId="{C94BD086-5B1A-48A8-919A-23CDAE611304}" dt="2021-09-10T00:41:05.387" v="42" actId="20577"/>
        <pc:sldMkLst>
          <pc:docMk/>
          <pc:sldMk cId="0" sldId="486"/>
        </pc:sldMkLst>
      </pc:sldChg>
      <pc:sldChg chg="modNotes">
        <pc:chgData name="Michael Posner" userId="e401e998-08f8-4c5f-9c96-07aa887ae3c8" providerId="ADAL" clId="{C94BD086-5B1A-48A8-919A-23CDAE611304}" dt="2021-09-09T19:03:09.431" v="3"/>
        <pc:sldMkLst>
          <pc:docMk/>
          <pc:sldMk cId="4189279311" sldId="490"/>
        </pc:sldMkLst>
      </pc:sldChg>
      <pc:sldChg chg="modNotes">
        <pc:chgData name="Michael Posner" userId="e401e998-08f8-4c5f-9c96-07aa887ae3c8" providerId="ADAL" clId="{C94BD086-5B1A-48A8-919A-23CDAE611304}" dt="2021-09-09T19:03:09.431" v="3"/>
        <pc:sldMkLst>
          <pc:docMk/>
          <pc:sldMk cId="4235803566" sldId="491"/>
        </pc:sldMkLst>
      </pc:sldChg>
      <pc:sldChg chg="addSp delSp modSp mod">
        <pc:chgData name="Michael Posner" userId="e401e998-08f8-4c5f-9c96-07aa887ae3c8" providerId="ADAL" clId="{C94BD086-5B1A-48A8-919A-23CDAE611304}" dt="2021-09-09T23:48:35.824" v="24" actId="478"/>
        <pc:sldMkLst>
          <pc:docMk/>
          <pc:sldMk cId="3232417238" sldId="492"/>
        </pc:sldMkLst>
      </pc:sldChg>
      <pc:sldChg chg="add del">
        <pc:chgData name="Michael Posner" userId="e401e998-08f8-4c5f-9c96-07aa887ae3c8" providerId="ADAL" clId="{C94BD086-5B1A-48A8-919A-23CDAE611304}" dt="2021-09-09T18:41:08.890" v="1" actId="2696"/>
        <pc:sldMkLst>
          <pc:docMk/>
          <pc:sldMk cId="1884979464" sldId="495"/>
        </pc:sldMkLst>
      </pc:sldChg>
      <pc:sldChg chg="modSp add mod ord modAnim">
        <pc:chgData name="Michael Posner" userId="e401e998-08f8-4c5f-9c96-07aa887ae3c8" providerId="ADAL" clId="{C94BD086-5B1A-48A8-919A-23CDAE611304}" dt="2021-09-17T13:50:14.533" v="240" actId="207"/>
        <pc:sldMkLst>
          <pc:docMk/>
          <pc:sldMk cId="1460664138" sldId="501"/>
        </pc:sldMkLst>
      </pc:sldChg>
    </pc:docChg>
  </pc:docChgLst>
  <pc:docChgLst>
    <pc:chgData name="Kaitlyn Fitzgerald" userId="5f80a7dc-562f-4413-9d6e-37134f387a9f" providerId="ADAL" clId="{FC2319E2-36D7-52E6-A55A-33E60E1F0DB6}"/>
    <pc:docChg chg="undo custSel addSld delSld modSld delMainMaster">
      <pc:chgData name="Kaitlyn Fitzgerald" userId="5f80a7dc-562f-4413-9d6e-37134f387a9f" providerId="ADAL" clId="{FC2319E2-36D7-52E6-A55A-33E60E1F0DB6}" dt="2025-09-17T21:59:31.025" v="1399" actId="20577"/>
      <pc:docMkLst>
        <pc:docMk/>
      </pc:docMkLst>
      <pc:sldChg chg="modSp add del mod">
        <pc:chgData name="Kaitlyn Fitzgerald" userId="5f80a7dc-562f-4413-9d6e-37134f387a9f" providerId="ADAL" clId="{FC2319E2-36D7-52E6-A55A-33E60E1F0DB6}" dt="2025-09-17T21:58:01.315" v="1385" actId="2696"/>
        <pc:sldMkLst>
          <pc:docMk/>
          <pc:sldMk cId="3926184477" sldId="300"/>
        </pc:sldMkLst>
        <pc:spChg chg="mod">
          <ac:chgData name="Kaitlyn Fitzgerald" userId="5f80a7dc-562f-4413-9d6e-37134f387a9f" providerId="ADAL" clId="{FC2319E2-36D7-52E6-A55A-33E60E1F0DB6}" dt="2025-09-16T22:32:16.971" v="33" actId="20577"/>
          <ac:spMkLst>
            <pc:docMk/>
            <pc:sldMk cId="3926184477" sldId="300"/>
            <ac:spMk id="2" creationId="{00000000-0000-0000-0000-000000000000}"/>
          </ac:spMkLst>
        </pc:spChg>
      </pc:sldChg>
      <pc:sldChg chg="del mod modShow">
        <pc:chgData name="Kaitlyn Fitzgerald" userId="5f80a7dc-562f-4413-9d6e-37134f387a9f" providerId="ADAL" clId="{FC2319E2-36D7-52E6-A55A-33E60E1F0DB6}" dt="2025-09-17T12:18:31.094" v="1066" actId="2696"/>
        <pc:sldMkLst>
          <pc:docMk/>
          <pc:sldMk cId="3719265523" sldId="350"/>
        </pc:sldMkLst>
      </pc:sldChg>
      <pc:sldChg chg="addSp delSp modSp mod">
        <pc:chgData name="Kaitlyn Fitzgerald" userId="5f80a7dc-562f-4413-9d6e-37134f387a9f" providerId="ADAL" clId="{FC2319E2-36D7-52E6-A55A-33E60E1F0DB6}" dt="2025-09-17T12:22:49.654" v="1067" actId="478"/>
        <pc:sldMkLst>
          <pc:docMk/>
          <pc:sldMk cId="222581137" sldId="352"/>
        </pc:sldMkLst>
        <pc:spChg chg="mod">
          <ac:chgData name="Kaitlyn Fitzgerald" userId="5f80a7dc-562f-4413-9d6e-37134f387a9f" providerId="ADAL" clId="{FC2319E2-36D7-52E6-A55A-33E60E1F0DB6}" dt="2025-09-17T00:48:35.964" v="724" actId="207"/>
          <ac:spMkLst>
            <pc:docMk/>
            <pc:sldMk cId="222581137" sldId="352"/>
            <ac:spMk id="3" creationId="{00000000-0000-0000-0000-000000000000}"/>
          </ac:spMkLst>
        </pc:spChg>
        <pc:spChg chg="add del mod">
          <ac:chgData name="Kaitlyn Fitzgerald" userId="5f80a7dc-562f-4413-9d6e-37134f387a9f" providerId="ADAL" clId="{FC2319E2-36D7-52E6-A55A-33E60E1F0DB6}" dt="2025-09-17T12:22:49.654" v="1067" actId="478"/>
          <ac:spMkLst>
            <pc:docMk/>
            <pc:sldMk cId="222581137" sldId="352"/>
            <ac:spMk id="4" creationId="{65D06DC3-6787-26E0-F9A6-BBC0DDA18511}"/>
          </ac:spMkLst>
        </pc:spChg>
      </pc:sldChg>
      <pc:sldChg chg="addSp delSp modSp mod delAnim modAnim">
        <pc:chgData name="Kaitlyn Fitzgerald" userId="5f80a7dc-562f-4413-9d6e-37134f387a9f" providerId="ADAL" clId="{FC2319E2-36D7-52E6-A55A-33E60E1F0DB6}" dt="2025-09-16T23:01:30.159" v="656"/>
        <pc:sldMkLst>
          <pc:docMk/>
          <pc:sldMk cId="1831313930" sldId="356"/>
        </pc:sldMkLst>
        <pc:spChg chg="mod">
          <ac:chgData name="Kaitlyn Fitzgerald" userId="5f80a7dc-562f-4413-9d6e-37134f387a9f" providerId="ADAL" clId="{FC2319E2-36D7-52E6-A55A-33E60E1F0DB6}" dt="2025-09-16T22:55:01.129" v="361" actId="255"/>
          <ac:spMkLst>
            <pc:docMk/>
            <pc:sldMk cId="1831313930" sldId="356"/>
            <ac:spMk id="3" creationId="{00000000-0000-0000-0000-000000000000}"/>
          </ac:spMkLst>
        </pc:spChg>
        <pc:spChg chg="add mod">
          <ac:chgData name="Kaitlyn Fitzgerald" userId="5f80a7dc-562f-4413-9d6e-37134f387a9f" providerId="ADAL" clId="{FC2319E2-36D7-52E6-A55A-33E60E1F0DB6}" dt="2025-09-16T23:01:09.472" v="655" actId="255"/>
          <ac:spMkLst>
            <pc:docMk/>
            <pc:sldMk cId="1831313930" sldId="356"/>
            <ac:spMk id="6" creationId="{DDA10964-854B-9E4D-8691-6CD496A9CC3D}"/>
          </ac:spMkLst>
        </pc:spChg>
        <pc:graphicFrameChg chg="mod modGraphic">
          <ac:chgData name="Kaitlyn Fitzgerald" userId="5f80a7dc-562f-4413-9d6e-37134f387a9f" providerId="ADAL" clId="{FC2319E2-36D7-52E6-A55A-33E60E1F0DB6}" dt="2025-09-16T22:55:13.608" v="364" actId="1076"/>
          <ac:graphicFrameMkLst>
            <pc:docMk/>
            <pc:sldMk cId="1831313930" sldId="356"/>
            <ac:graphicFrameMk id="4" creationId="{00000000-0000-0000-0000-000000000000}"/>
          </ac:graphicFrameMkLst>
        </pc:graphicFrameChg>
        <pc:graphicFrameChg chg="del modGraphic">
          <ac:chgData name="Kaitlyn Fitzgerald" userId="5f80a7dc-562f-4413-9d6e-37134f387a9f" providerId="ADAL" clId="{FC2319E2-36D7-52E6-A55A-33E60E1F0DB6}" dt="2025-09-16T22:55:26.405" v="366" actId="478"/>
          <ac:graphicFrameMkLst>
            <pc:docMk/>
            <pc:sldMk cId="1831313930" sldId="356"/>
            <ac:graphicFrameMk id="5" creationId="{00000000-0000-0000-0000-000000000000}"/>
          </ac:graphicFrameMkLst>
        </pc:graphicFrameChg>
        <pc:graphicFrameChg chg="mod modGraphic">
          <ac:chgData name="Kaitlyn Fitzgerald" userId="5f80a7dc-562f-4413-9d6e-37134f387a9f" providerId="ADAL" clId="{FC2319E2-36D7-52E6-A55A-33E60E1F0DB6}" dt="2025-09-16T22:59:41.978" v="538" actId="14100"/>
          <ac:graphicFrameMkLst>
            <pc:docMk/>
            <pc:sldMk cId="1831313930" sldId="356"/>
            <ac:graphicFrameMk id="7" creationId="{9186BE1D-07AB-40B8-A6A8-9A4DADC99F69}"/>
          </ac:graphicFrameMkLst>
        </pc:graphicFrameChg>
      </pc:sldChg>
      <pc:sldChg chg="modSp mod modAnim">
        <pc:chgData name="Kaitlyn Fitzgerald" userId="5f80a7dc-562f-4413-9d6e-37134f387a9f" providerId="ADAL" clId="{FC2319E2-36D7-52E6-A55A-33E60E1F0DB6}" dt="2025-09-17T12:16:33.873" v="1064" actId="20577"/>
        <pc:sldMkLst>
          <pc:docMk/>
          <pc:sldMk cId="3022407107" sldId="357"/>
        </pc:sldMkLst>
        <pc:spChg chg="mod">
          <ac:chgData name="Kaitlyn Fitzgerald" userId="5f80a7dc-562f-4413-9d6e-37134f387a9f" providerId="ADAL" clId="{FC2319E2-36D7-52E6-A55A-33E60E1F0DB6}" dt="2025-09-17T12:16:33.873" v="1064" actId="20577"/>
          <ac:spMkLst>
            <pc:docMk/>
            <pc:sldMk cId="3022407107" sldId="357"/>
            <ac:spMk id="3" creationId="{00000000-0000-0000-0000-000000000000}"/>
          </ac:spMkLst>
        </pc:spChg>
      </pc:sldChg>
      <pc:sldChg chg="modSp">
        <pc:chgData name="Kaitlyn Fitzgerald" userId="5f80a7dc-562f-4413-9d6e-37134f387a9f" providerId="ADAL" clId="{FC2319E2-36D7-52E6-A55A-33E60E1F0DB6}" dt="2025-09-17T00:40:17.569" v="710" actId="20577"/>
        <pc:sldMkLst>
          <pc:docMk/>
          <pc:sldMk cId="3659846075" sldId="358"/>
        </pc:sldMkLst>
        <pc:spChg chg="mod">
          <ac:chgData name="Kaitlyn Fitzgerald" userId="5f80a7dc-562f-4413-9d6e-37134f387a9f" providerId="ADAL" clId="{FC2319E2-36D7-52E6-A55A-33E60E1F0DB6}" dt="2025-09-17T00:40:17.569" v="710" actId="20577"/>
          <ac:spMkLst>
            <pc:docMk/>
            <pc:sldMk cId="3659846075" sldId="358"/>
            <ac:spMk id="3" creationId="{00000000-0000-0000-0000-000000000000}"/>
          </ac:spMkLst>
        </pc:spChg>
      </pc:sldChg>
      <pc:sldChg chg="modSp mod">
        <pc:chgData name="Kaitlyn Fitzgerald" userId="5f80a7dc-562f-4413-9d6e-37134f387a9f" providerId="ADAL" clId="{FC2319E2-36D7-52E6-A55A-33E60E1F0DB6}" dt="2025-09-16T22:43:44.890" v="305" actId="5793"/>
        <pc:sldMkLst>
          <pc:docMk/>
          <pc:sldMk cId="2279134709" sldId="359"/>
        </pc:sldMkLst>
        <pc:spChg chg="mod">
          <ac:chgData name="Kaitlyn Fitzgerald" userId="5f80a7dc-562f-4413-9d6e-37134f387a9f" providerId="ADAL" clId="{FC2319E2-36D7-52E6-A55A-33E60E1F0DB6}" dt="2025-09-16T22:43:44.890" v="305" actId="5793"/>
          <ac:spMkLst>
            <pc:docMk/>
            <pc:sldMk cId="2279134709" sldId="359"/>
            <ac:spMk id="3" creationId="{00000000-0000-0000-0000-000000000000}"/>
          </ac:spMkLst>
        </pc:spChg>
      </pc:sldChg>
      <pc:sldChg chg="modSp del mod">
        <pc:chgData name="Kaitlyn Fitzgerald" userId="5f80a7dc-562f-4413-9d6e-37134f387a9f" providerId="ADAL" clId="{FC2319E2-36D7-52E6-A55A-33E60E1F0DB6}" dt="2025-09-17T21:57:39.321" v="1384" actId="2696"/>
        <pc:sldMkLst>
          <pc:docMk/>
          <pc:sldMk cId="4001161195" sldId="402"/>
        </pc:sldMkLst>
        <pc:spChg chg="mod">
          <ac:chgData name="Kaitlyn Fitzgerald" userId="5f80a7dc-562f-4413-9d6e-37134f387a9f" providerId="ADAL" clId="{FC2319E2-36D7-52E6-A55A-33E60E1F0DB6}" dt="2025-09-16T22:34:07.483" v="63" actId="20577"/>
          <ac:spMkLst>
            <pc:docMk/>
            <pc:sldMk cId="4001161195" sldId="402"/>
            <ac:spMk id="3" creationId="{00000000-0000-0000-0000-000000000000}"/>
          </ac:spMkLst>
        </pc:spChg>
      </pc:sldChg>
      <pc:sldChg chg="del mod modShow">
        <pc:chgData name="Kaitlyn Fitzgerald" userId="5f80a7dc-562f-4413-9d6e-37134f387a9f" providerId="ADAL" clId="{FC2319E2-36D7-52E6-A55A-33E60E1F0DB6}" dt="2025-09-17T12:18:17.441" v="1065" actId="2696"/>
        <pc:sldMkLst>
          <pc:docMk/>
          <pc:sldMk cId="667192078" sldId="403"/>
        </pc:sldMkLst>
      </pc:sldChg>
      <pc:sldChg chg="modSp mod modShow">
        <pc:chgData name="Kaitlyn Fitzgerald" userId="5f80a7dc-562f-4413-9d6e-37134f387a9f" providerId="ADAL" clId="{FC2319E2-36D7-52E6-A55A-33E60E1F0DB6}" dt="2025-09-17T17:42:02.824" v="1296" actId="20577"/>
        <pc:sldMkLst>
          <pc:docMk/>
          <pc:sldMk cId="307161460" sldId="404"/>
        </pc:sldMkLst>
        <pc:spChg chg="mod">
          <ac:chgData name="Kaitlyn Fitzgerald" userId="5f80a7dc-562f-4413-9d6e-37134f387a9f" providerId="ADAL" clId="{FC2319E2-36D7-52E6-A55A-33E60E1F0DB6}" dt="2025-09-17T17:42:02.824" v="1296" actId="20577"/>
          <ac:spMkLst>
            <pc:docMk/>
            <pc:sldMk cId="307161460" sldId="404"/>
            <ac:spMk id="2" creationId="{00000000-0000-0000-0000-000000000000}"/>
          </ac:spMkLst>
        </pc:spChg>
      </pc:sldChg>
      <pc:sldChg chg="mod modShow">
        <pc:chgData name="Kaitlyn Fitzgerald" userId="5f80a7dc-562f-4413-9d6e-37134f387a9f" providerId="ADAL" clId="{FC2319E2-36D7-52E6-A55A-33E60E1F0DB6}" dt="2025-09-17T17:41:26.933" v="1270" actId="729"/>
        <pc:sldMkLst>
          <pc:docMk/>
          <pc:sldMk cId="1734574473" sldId="406"/>
        </pc:sldMkLst>
      </pc:sldChg>
      <pc:sldChg chg="del mod modShow">
        <pc:chgData name="Kaitlyn Fitzgerald" userId="5f80a7dc-562f-4413-9d6e-37134f387a9f" providerId="ADAL" clId="{FC2319E2-36D7-52E6-A55A-33E60E1F0DB6}" dt="2025-09-17T12:23:50.961" v="1068" actId="2696"/>
        <pc:sldMkLst>
          <pc:docMk/>
          <pc:sldMk cId="1714757755" sldId="407"/>
        </pc:sldMkLst>
      </pc:sldChg>
      <pc:sldChg chg="mod modShow">
        <pc:chgData name="Kaitlyn Fitzgerald" userId="5f80a7dc-562f-4413-9d6e-37134f387a9f" providerId="ADAL" clId="{FC2319E2-36D7-52E6-A55A-33E60E1F0DB6}" dt="2025-09-17T17:41:10.569" v="1268" actId="729"/>
        <pc:sldMkLst>
          <pc:docMk/>
          <pc:sldMk cId="513182912" sldId="408"/>
        </pc:sldMkLst>
      </pc:sldChg>
      <pc:sldChg chg="mod modShow">
        <pc:chgData name="Kaitlyn Fitzgerald" userId="5f80a7dc-562f-4413-9d6e-37134f387a9f" providerId="ADAL" clId="{FC2319E2-36D7-52E6-A55A-33E60E1F0DB6}" dt="2025-09-17T17:41:13.050" v="1269" actId="729"/>
        <pc:sldMkLst>
          <pc:docMk/>
          <pc:sldMk cId="3916271912" sldId="409"/>
        </pc:sldMkLst>
      </pc:sldChg>
      <pc:sldChg chg="modSp mod">
        <pc:chgData name="Kaitlyn Fitzgerald" userId="5f80a7dc-562f-4413-9d6e-37134f387a9f" providerId="ADAL" clId="{FC2319E2-36D7-52E6-A55A-33E60E1F0DB6}" dt="2025-09-17T01:20:23.604" v="806" actId="1076"/>
        <pc:sldMkLst>
          <pc:docMk/>
          <pc:sldMk cId="682119120" sldId="415"/>
        </pc:sldMkLst>
        <pc:spChg chg="mod">
          <ac:chgData name="Kaitlyn Fitzgerald" userId="5f80a7dc-562f-4413-9d6e-37134f387a9f" providerId="ADAL" clId="{FC2319E2-36D7-52E6-A55A-33E60E1F0DB6}" dt="2025-09-17T01:20:23.604" v="806" actId="1076"/>
          <ac:spMkLst>
            <pc:docMk/>
            <pc:sldMk cId="682119120" sldId="415"/>
            <ac:spMk id="3" creationId="{00000000-0000-0000-0000-000000000000}"/>
          </ac:spMkLst>
        </pc:spChg>
      </pc:sldChg>
      <pc:sldChg chg="modSp">
        <pc:chgData name="Kaitlyn Fitzgerald" userId="5f80a7dc-562f-4413-9d6e-37134f387a9f" providerId="ADAL" clId="{FC2319E2-36D7-52E6-A55A-33E60E1F0DB6}" dt="2025-09-17T17:39:48.949" v="1266" actId="20577"/>
        <pc:sldMkLst>
          <pc:docMk/>
          <pc:sldMk cId="2499563564" sldId="417"/>
        </pc:sldMkLst>
        <pc:spChg chg="mod">
          <ac:chgData name="Kaitlyn Fitzgerald" userId="5f80a7dc-562f-4413-9d6e-37134f387a9f" providerId="ADAL" clId="{FC2319E2-36D7-52E6-A55A-33E60E1F0DB6}" dt="2025-09-17T17:39:48.949" v="1266" actId="20577"/>
          <ac:spMkLst>
            <pc:docMk/>
            <pc:sldMk cId="2499563564" sldId="417"/>
            <ac:spMk id="3" creationId="{00000000-0000-0000-0000-000000000000}"/>
          </ac:spMkLst>
        </pc:spChg>
      </pc:sldChg>
      <pc:sldChg chg="modSp mod">
        <pc:chgData name="Kaitlyn Fitzgerald" userId="5f80a7dc-562f-4413-9d6e-37134f387a9f" providerId="ADAL" clId="{FC2319E2-36D7-52E6-A55A-33E60E1F0DB6}" dt="2025-09-17T17:39:42.095" v="1249" actId="20577"/>
        <pc:sldMkLst>
          <pc:docMk/>
          <pc:sldMk cId="1173640979" sldId="418"/>
        </pc:sldMkLst>
        <pc:spChg chg="mod">
          <ac:chgData name="Kaitlyn Fitzgerald" userId="5f80a7dc-562f-4413-9d6e-37134f387a9f" providerId="ADAL" clId="{FC2319E2-36D7-52E6-A55A-33E60E1F0DB6}" dt="2025-09-17T17:39:37.789" v="1243" actId="20577"/>
          <ac:spMkLst>
            <pc:docMk/>
            <pc:sldMk cId="1173640979" sldId="418"/>
            <ac:spMk id="2" creationId="{00000000-0000-0000-0000-000000000000}"/>
          </ac:spMkLst>
        </pc:spChg>
        <pc:spChg chg="mod">
          <ac:chgData name="Kaitlyn Fitzgerald" userId="5f80a7dc-562f-4413-9d6e-37134f387a9f" providerId="ADAL" clId="{FC2319E2-36D7-52E6-A55A-33E60E1F0DB6}" dt="2025-09-17T17:39:42.095" v="1249" actId="20577"/>
          <ac:spMkLst>
            <pc:docMk/>
            <pc:sldMk cId="1173640979" sldId="418"/>
            <ac:spMk id="3" creationId="{AAE4F3E1-4EFE-4ACA-B3AE-FB9B390EA4F0}"/>
          </ac:spMkLst>
        </pc:spChg>
      </pc:sldChg>
      <pc:sldChg chg="addSp delSp modSp mod delAnim modAnim">
        <pc:chgData name="Kaitlyn Fitzgerald" userId="5f80a7dc-562f-4413-9d6e-37134f387a9f" providerId="ADAL" clId="{FC2319E2-36D7-52E6-A55A-33E60E1F0DB6}" dt="2025-09-17T17:43:32.067" v="1383" actId="1076"/>
        <pc:sldMkLst>
          <pc:docMk/>
          <pc:sldMk cId="3163469596" sldId="419"/>
        </pc:sldMkLst>
        <pc:spChg chg="mod">
          <ac:chgData name="Kaitlyn Fitzgerald" userId="5f80a7dc-562f-4413-9d6e-37134f387a9f" providerId="ADAL" clId="{FC2319E2-36D7-52E6-A55A-33E60E1F0DB6}" dt="2025-09-17T17:39:05.303" v="1176" actId="20577"/>
          <ac:spMkLst>
            <pc:docMk/>
            <pc:sldMk cId="3163469596" sldId="419"/>
            <ac:spMk id="2" creationId="{00000000-0000-0000-0000-000000000000}"/>
          </ac:spMkLst>
        </pc:spChg>
        <pc:spChg chg="del mod">
          <ac:chgData name="Kaitlyn Fitzgerald" userId="5f80a7dc-562f-4413-9d6e-37134f387a9f" providerId="ADAL" clId="{FC2319E2-36D7-52E6-A55A-33E60E1F0DB6}" dt="2025-09-17T17:24:07.290" v="1097"/>
          <ac:spMkLst>
            <pc:docMk/>
            <pc:sldMk cId="3163469596" sldId="419"/>
            <ac:spMk id="3" creationId="{00000000-0000-0000-0000-000000000000}"/>
          </ac:spMkLst>
        </pc:spChg>
        <pc:spChg chg="del mod">
          <ac:chgData name="Kaitlyn Fitzgerald" userId="5f80a7dc-562f-4413-9d6e-37134f387a9f" providerId="ADAL" clId="{FC2319E2-36D7-52E6-A55A-33E60E1F0DB6}" dt="2025-09-17T17:38:37.314" v="1154" actId="478"/>
          <ac:spMkLst>
            <pc:docMk/>
            <pc:sldMk cId="3163469596" sldId="419"/>
            <ac:spMk id="6" creationId="{00000000-0000-0000-0000-000000000000}"/>
          </ac:spMkLst>
        </pc:spChg>
        <pc:spChg chg="del mod">
          <ac:chgData name="Kaitlyn Fitzgerald" userId="5f80a7dc-562f-4413-9d6e-37134f387a9f" providerId="ADAL" clId="{FC2319E2-36D7-52E6-A55A-33E60E1F0DB6}" dt="2025-09-17T17:38:32.468" v="1151" actId="478"/>
          <ac:spMkLst>
            <pc:docMk/>
            <pc:sldMk cId="3163469596" sldId="419"/>
            <ac:spMk id="7" creationId="{00000000-0000-0000-0000-000000000000}"/>
          </ac:spMkLst>
        </pc:spChg>
        <pc:spChg chg="mod">
          <ac:chgData name="Kaitlyn Fitzgerald" userId="5f80a7dc-562f-4413-9d6e-37134f387a9f" providerId="ADAL" clId="{FC2319E2-36D7-52E6-A55A-33E60E1F0DB6}" dt="2025-09-17T17:39:20.646" v="1202" actId="20577"/>
          <ac:spMkLst>
            <pc:docMk/>
            <pc:sldMk cId="3163469596" sldId="419"/>
            <ac:spMk id="8" creationId="{C2FBE9BE-9772-43AA-9531-252438C60152}"/>
          </ac:spMkLst>
        </pc:spChg>
        <pc:spChg chg="add del">
          <ac:chgData name="Kaitlyn Fitzgerald" userId="5f80a7dc-562f-4413-9d6e-37134f387a9f" providerId="ADAL" clId="{FC2319E2-36D7-52E6-A55A-33E60E1F0DB6}" dt="2025-09-17T17:24:07.079" v="1095" actId="22"/>
          <ac:spMkLst>
            <pc:docMk/>
            <pc:sldMk cId="3163469596" sldId="419"/>
            <ac:spMk id="9" creationId="{1BDAC41B-BC5C-0CAB-9BF1-FE96169B5B17}"/>
          </ac:spMkLst>
        </pc:spChg>
        <pc:spChg chg="del">
          <ac:chgData name="Kaitlyn Fitzgerald" userId="5f80a7dc-562f-4413-9d6e-37134f387a9f" providerId="ADAL" clId="{FC2319E2-36D7-52E6-A55A-33E60E1F0DB6}" dt="2025-09-17T17:38:52.936" v="1156" actId="478"/>
          <ac:spMkLst>
            <pc:docMk/>
            <pc:sldMk cId="3163469596" sldId="419"/>
            <ac:spMk id="10" creationId="{00000000-0000-0000-0000-000000000000}"/>
          </ac:spMkLst>
        </pc:spChg>
        <pc:spChg chg="del">
          <ac:chgData name="Kaitlyn Fitzgerald" userId="5f80a7dc-562f-4413-9d6e-37134f387a9f" providerId="ADAL" clId="{FC2319E2-36D7-52E6-A55A-33E60E1F0DB6}" dt="2025-09-17T17:38:55.734" v="1157" actId="478"/>
          <ac:spMkLst>
            <pc:docMk/>
            <pc:sldMk cId="3163469596" sldId="419"/>
            <ac:spMk id="11" creationId="{8FCB95DF-9A3F-4FEF-AC54-57F48A6C9A44}"/>
          </ac:spMkLst>
        </pc:spChg>
        <pc:spChg chg="add del mod">
          <ac:chgData name="Kaitlyn Fitzgerald" userId="5f80a7dc-562f-4413-9d6e-37134f387a9f" providerId="ADAL" clId="{FC2319E2-36D7-52E6-A55A-33E60E1F0DB6}" dt="2025-09-17T17:38:25.086" v="1148" actId="478"/>
          <ac:spMkLst>
            <pc:docMk/>
            <pc:sldMk cId="3163469596" sldId="419"/>
            <ac:spMk id="16" creationId="{7F150E11-314F-75B3-2C18-D9453D8AACC7}"/>
          </ac:spMkLst>
        </pc:spChg>
        <pc:graphicFrameChg chg="del">
          <ac:chgData name="Kaitlyn Fitzgerald" userId="5f80a7dc-562f-4413-9d6e-37134f387a9f" providerId="ADAL" clId="{FC2319E2-36D7-52E6-A55A-33E60E1F0DB6}" dt="2025-09-17T17:24:05.081" v="1093" actId="478"/>
          <ac:graphicFrameMkLst>
            <pc:docMk/>
            <pc:sldMk cId="3163469596" sldId="419"/>
            <ac:graphicFrameMk id="5" creationId="{00000000-0000-0000-0000-000000000000}"/>
          </ac:graphicFrameMkLst>
        </pc:graphicFrameChg>
        <pc:graphicFrameChg chg="mod modGraphic">
          <ac:chgData name="Kaitlyn Fitzgerald" userId="5f80a7dc-562f-4413-9d6e-37134f387a9f" providerId="ADAL" clId="{FC2319E2-36D7-52E6-A55A-33E60E1F0DB6}" dt="2025-09-17T17:43:24.222" v="1381" actId="21"/>
          <ac:graphicFrameMkLst>
            <pc:docMk/>
            <pc:sldMk cId="3163469596" sldId="419"/>
            <ac:graphicFrameMk id="12" creationId="{A8374959-B05B-42B6-8A10-9F08F173C6B7}"/>
          </ac:graphicFrameMkLst>
        </pc:graphicFrameChg>
        <pc:graphicFrameChg chg="add del mod">
          <ac:chgData name="Kaitlyn Fitzgerald" userId="5f80a7dc-562f-4413-9d6e-37134f387a9f" providerId="ADAL" clId="{FC2319E2-36D7-52E6-A55A-33E60E1F0DB6}" dt="2025-09-17T17:38:50.133" v="1155" actId="167"/>
          <ac:graphicFrameMkLst>
            <pc:docMk/>
            <pc:sldMk cId="3163469596" sldId="419"/>
            <ac:graphicFrameMk id="13" creationId="{942E25DB-491E-009E-A074-304C40C046C3}"/>
          </ac:graphicFrameMkLst>
        </pc:graphicFrameChg>
        <pc:graphicFrameChg chg="add mod modGraphic">
          <ac:chgData name="Kaitlyn Fitzgerald" userId="5f80a7dc-562f-4413-9d6e-37134f387a9f" providerId="ADAL" clId="{FC2319E2-36D7-52E6-A55A-33E60E1F0DB6}" dt="2025-09-17T17:38:50.133" v="1155" actId="167"/>
          <ac:graphicFrameMkLst>
            <pc:docMk/>
            <pc:sldMk cId="3163469596" sldId="419"/>
            <ac:graphicFrameMk id="14" creationId="{94693949-83E5-0B94-B422-3F1BA274A5AE}"/>
          </ac:graphicFrameMkLst>
        </pc:graphicFrameChg>
        <pc:graphicFrameChg chg="add mod">
          <ac:chgData name="Kaitlyn Fitzgerald" userId="5f80a7dc-562f-4413-9d6e-37134f387a9f" providerId="ADAL" clId="{FC2319E2-36D7-52E6-A55A-33E60E1F0DB6}" dt="2025-09-17T17:37:51.756" v="1145"/>
          <ac:graphicFrameMkLst>
            <pc:docMk/>
            <pc:sldMk cId="3163469596" sldId="419"/>
            <ac:graphicFrameMk id="15" creationId="{EA2C96AE-815D-AFDA-1A45-31B174BA26CD}"/>
          </ac:graphicFrameMkLst>
        </pc:graphicFrameChg>
        <pc:graphicFrameChg chg="add mod">
          <ac:chgData name="Kaitlyn Fitzgerald" userId="5f80a7dc-562f-4413-9d6e-37134f387a9f" providerId="ADAL" clId="{FC2319E2-36D7-52E6-A55A-33E60E1F0DB6}" dt="2025-09-17T17:43:32.067" v="1383" actId="1076"/>
          <ac:graphicFrameMkLst>
            <pc:docMk/>
            <pc:sldMk cId="3163469596" sldId="419"/>
            <ac:graphicFrameMk id="17" creationId="{070BAC15-42DB-5839-32EE-C8A2770DDC83}"/>
          </ac:graphicFrameMkLst>
        </pc:graphicFrameChg>
      </pc:sldChg>
      <pc:sldChg chg="del">
        <pc:chgData name="Kaitlyn Fitzgerald" userId="5f80a7dc-562f-4413-9d6e-37134f387a9f" providerId="ADAL" clId="{FC2319E2-36D7-52E6-A55A-33E60E1F0DB6}" dt="2025-09-17T17:40:09.626" v="1267" actId="2696"/>
        <pc:sldMkLst>
          <pc:docMk/>
          <pc:sldMk cId="1247072842" sldId="420"/>
        </pc:sldMkLst>
      </pc:sldChg>
      <pc:sldChg chg="modSp mod">
        <pc:chgData name="Kaitlyn Fitzgerald" userId="5f80a7dc-562f-4413-9d6e-37134f387a9f" providerId="ADAL" clId="{FC2319E2-36D7-52E6-A55A-33E60E1F0DB6}" dt="2025-09-16T22:18:06.959" v="23" actId="20577"/>
        <pc:sldMkLst>
          <pc:docMk/>
          <pc:sldMk cId="0" sldId="486"/>
        </pc:sldMkLst>
        <pc:spChg chg="mod">
          <ac:chgData name="Kaitlyn Fitzgerald" userId="5f80a7dc-562f-4413-9d6e-37134f387a9f" providerId="ADAL" clId="{FC2319E2-36D7-52E6-A55A-33E60E1F0DB6}" dt="2025-09-16T22:18:06.959" v="23" actId="20577"/>
          <ac:spMkLst>
            <pc:docMk/>
            <pc:sldMk cId="0" sldId="486"/>
            <ac:spMk id="3074" creationId="{00000000-0000-0000-0000-000000000000}"/>
          </ac:spMkLst>
        </pc:spChg>
      </pc:sldChg>
      <pc:sldChg chg="modSp mod">
        <pc:chgData name="Kaitlyn Fitzgerald" userId="5f80a7dc-562f-4413-9d6e-37134f387a9f" providerId="ADAL" clId="{FC2319E2-36D7-52E6-A55A-33E60E1F0DB6}" dt="2025-09-17T17:39:32.690" v="1226" actId="20577"/>
        <pc:sldMkLst>
          <pc:docMk/>
          <pc:sldMk cId="3293769534" sldId="488"/>
        </pc:sldMkLst>
        <pc:spChg chg="mod">
          <ac:chgData name="Kaitlyn Fitzgerald" userId="5f80a7dc-562f-4413-9d6e-37134f387a9f" providerId="ADAL" clId="{FC2319E2-36D7-52E6-A55A-33E60E1F0DB6}" dt="2025-09-17T17:39:26.877" v="1214" actId="20577"/>
          <ac:spMkLst>
            <pc:docMk/>
            <pc:sldMk cId="3293769534" sldId="488"/>
            <ac:spMk id="2" creationId="{00000000-0000-0000-0000-000000000000}"/>
          </ac:spMkLst>
        </pc:spChg>
        <pc:spChg chg="mod">
          <ac:chgData name="Kaitlyn Fitzgerald" userId="5f80a7dc-562f-4413-9d6e-37134f387a9f" providerId="ADAL" clId="{FC2319E2-36D7-52E6-A55A-33E60E1F0DB6}" dt="2025-09-17T17:39:32.690" v="1226" actId="20577"/>
          <ac:spMkLst>
            <pc:docMk/>
            <pc:sldMk cId="3293769534" sldId="488"/>
            <ac:spMk id="3" creationId="{AAE4F3E1-4EFE-4ACA-B3AE-FB9B390EA4F0}"/>
          </ac:spMkLst>
        </pc:spChg>
      </pc:sldChg>
      <pc:sldChg chg="del">
        <pc:chgData name="Kaitlyn Fitzgerald" userId="5f80a7dc-562f-4413-9d6e-37134f387a9f" providerId="ADAL" clId="{FC2319E2-36D7-52E6-A55A-33E60E1F0DB6}" dt="2025-09-16T22:36:50.512" v="148" actId="2696"/>
        <pc:sldMkLst>
          <pc:docMk/>
          <pc:sldMk cId="4189279311" sldId="490"/>
        </pc:sldMkLst>
      </pc:sldChg>
      <pc:sldChg chg="del">
        <pc:chgData name="Kaitlyn Fitzgerald" userId="5f80a7dc-562f-4413-9d6e-37134f387a9f" providerId="ADAL" clId="{FC2319E2-36D7-52E6-A55A-33E60E1F0DB6}" dt="2025-09-16T22:41:53.632" v="299" actId="2696"/>
        <pc:sldMkLst>
          <pc:docMk/>
          <pc:sldMk cId="4235803566" sldId="491"/>
        </pc:sldMkLst>
      </pc:sldChg>
      <pc:sldChg chg="modSp mod">
        <pc:chgData name="Kaitlyn Fitzgerald" userId="5f80a7dc-562f-4413-9d6e-37134f387a9f" providerId="ADAL" clId="{FC2319E2-36D7-52E6-A55A-33E60E1F0DB6}" dt="2025-09-16T22:34:19.222" v="71" actId="20577"/>
        <pc:sldMkLst>
          <pc:docMk/>
          <pc:sldMk cId="3232417238" sldId="492"/>
        </pc:sldMkLst>
        <pc:spChg chg="mod">
          <ac:chgData name="Kaitlyn Fitzgerald" userId="5f80a7dc-562f-4413-9d6e-37134f387a9f" providerId="ADAL" clId="{FC2319E2-36D7-52E6-A55A-33E60E1F0DB6}" dt="2025-09-16T22:34:19.222" v="71" actId="20577"/>
          <ac:spMkLst>
            <pc:docMk/>
            <pc:sldMk cId="3232417238" sldId="492"/>
            <ac:spMk id="2" creationId="{00000000-0000-0000-0000-000000000000}"/>
          </ac:spMkLst>
        </pc:spChg>
      </pc:sldChg>
      <pc:sldChg chg="modSp del mod">
        <pc:chgData name="Kaitlyn Fitzgerald" userId="5f80a7dc-562f-4413-9d6e-37134f387a9f" providerId="ADAL" clId="{FC2319E2-36D7-52E6-A55A-33E60E1F0DB6}" dt="2025-09-17T17:41:56.415" v="1289" actId="2696"/>
        <pc:sldMkLst>
          <pc:docMk/>
          <pc:sldMk cId="1718038710" sldId="494"/>
        </pc:sldMkLst>
        <pc:spChg chg="mod">
          <ac:chgData name="Kaitlyn Fitzgerald" userId="5f80a7dc-562f-4413-9d6e-37134f387a9f" providerId="ADAL" clId="{FC2319E2-36D7-52E6-A55A-33E60E1F0DB6}" dt="2025-09-17T17:41:38.887" v="1288" actId="20577"/>
          <ac:spMkLst>
            <pc:docMk/>
            <pc:sldMk cId="1718038710" sldId="494"/>
            <ac:spMk id="2" creationId="{00000000-0000-0000-0000-000000000000}"/>
          </ac:spMkLst>
        </pc:spChg>
      </pc:sldChg>
      <pc:sldChg chg="del">
        <pc:chgData name="Kaitlyn Fitzgerald" userId="5f80a7dc-562f-4413-9d6e-37134f387a9f" providerId="ADAL" clId="{FC2319E2-36D7-52E6-A55A-33E60E1F0DB6}" dt="2025-09-16T23:35:47.541" v="657" actId="2696"/>
        <pc:sldMkLst>
          <pc:docMk/>
          <pc:sldMk cId="2784586095" sldId="501"/>
        </pc:sldMkLst>
      </pc:sldChg>
      <pc:sldChg chg="modSp new mod">
        <pc:chgData name="Kaitlyn Fitzgerald" userId="5f80a7dc-562f-4413-9d6e-37134f387a9f" providerId="ADAL" clId="{FC2319E2-36D7-52E6-A55A-33E60E1F0DB6}" dt="2025-09-17T21:59:31.025" v="1399" actId="20577"/>
        <pc:sldMkLst>
          <pc:docMk/>
          <pc:sldMk cId="2054609304" sldId="502"/>
        </pc:sldMkLst>
        <pc:spChg chg="mod">
          <ac:chgData name="Kaitlyn Fitzgerald" userId="5f80a7dc-562f-4413-9d6e-37134f387a9f" providerId="ADAL" clId="{FC2319E2-36D7-52E6-A55A-33E60E1F0DB6}" dt="2025-09-16T22:36:22.166" v="76" actId="20577"/>
          <ac:spMkLst>
            <pc:docMk/>
            <pc:sldMk cId="2054609304" sldId="502"/>
            <ac:spMk id="2" creationId="{0E092CB5-044C-F9F8-B375-6646F916E864}"/>
          </ac:spMkLst>
        </pc:spChg>
        <pc:spChg chg="mod">
          <ac:chgData name="Kaitlyn Fitzgerald" userId="5f80a7dc-562f-4413-9d6e-37134f387a9f" providerId="ADAL" clId="{FC2319E2-36D7-52E6-A55A-33E60E1F0DB6}" dt="2025-09-17T21:59:31.025" v="1399" actId="20577"/>
          <ac:spMkLst>
            <pc:docMk/>
            <pc:sldMk cId="2054609304" sldId="502"/>
            <ac:spMk id="3" creationId="{C88F3DBF-F23D-1DB7-2C3C-7157AD275942}"/>
          </ac:spMkLst>
        </pc:spChg>
      </pc:sldChg>
      <pc:sldChg chg="modSp new mod">
        <pc:chgData name="Kaitlyn Fitzgerald" userId="5f80a7dc-562f-4413-9d6e-37134f387a9f" providerId="ADAL" clId="{FC2319E2-36D7-52E6-A55A-33E60E1F0DB6}" dt="2025-09-16T22:38:01.442" v="298" actId="20577"/>
        <pc:sldMkLst>
          <pc:docMk/>
          <pc:sldMk cId="2483320189" sldId="503"/>
        </pc:sldMkLst>
        <pc:spChg chg="mod">
          <ac:chgData name="Kaitlyn Fitzgerald" userId="5f80a7dc-562f-4413-9d6e-37134f387a9f" providerId="ADAL" clId="{FC2319E2-36D7-52E6-A55A-33E60E1F0DB6}" dt="2025-09-16T22:36:55.784" v="155" actId="20577"/>
          <ac:spMkLst>
            <pc:docMk/>
            <pc:sldMk cId="2483320189" sldId="503"/>
            <ac:spMk id="2" creationId="{CF78F950-85C9-815B-40E1-0720D2A9C525}"/>
          </ac:spMkLst>
        </pc:spChg>
        <pc:spChg chg="mod">
          <ac:chgData name="Kaitlyn Fitzgerald" userId="5f80a7dc-562f-4413-9d6e-37134f387a9f" providerId="ADAL" clId="{FC2319E2-36D7-52E6-A55A-33E60E1F0DB6}" dt="2025-09-16T22:38:01.442" v="298" actId="20577"/>
          <ac:spMkLst>
            <pc:docMk/>
            <pc:sldMk cId="2483320189" sldId="503"/>
            <ac:spMk id="3" creationId="{CEDA78B3-BA22-7E4F-61C5-056E428D8376}"/>
          </ac:spMkLst>
        </pc:spChg>
      </pc:sldChg>
      <pc:sldChg chg="addSp delSp modSp new mod modClrScheme chgLayout">
        <pc:chgData name="Kaitlyn Fitzgerald" userId="5f80a7dc-562f-4413-9d6e-37134f387a9f" providerId="ADAL" clId="{FC2319E2-36D7-52E6-A55A-33E60E1F0DB6}" dt="2025-09-17T17:43:03.637" v="1379" actId="20577"/>
        <pc:sldMkLst>
          <pc:docMk/>
          <pc:sldMk cId="3123238313" sldId="504"/>
        </pc:sldMkLst>
        <pc:spChg chg="del mod ord">
          <ac:chgData name="Kaitlyn Fitzgerald" userId="5f80a7dc-562f-4413-9d6e-37134f387a9f" providerId="ADAL" clId="{FC2319E2-36D7-52E6-A55A-33E60E1F0DB6}" dt="2025-09-17T17:42:39.618" v="1298" actId="700"/>
          <ac:spMkLst>
            <pc:docMk/>
            <pc:sldMk cId="3123238313" sldId="504"/>
            <ac:spMk id="2" creationId="{533C7190-56F2-4EDA-4C17-80A9E769E4D6}"/>
          </ac:spMkLst>
        </pc:spChg>
        <pc:spChg chg="del mod ord">
          <ac:chgData name="Kaitlyn Fitzgerald" userId="5f80a7dc-562f-4413-9d6e-37134f387a9f" providerId="ADAL" clId="{FC2319E2-36D7-52E6-A55A-33E60E1F0DB6}" dt="2025-09-17T17:42:39.618" v="1298" actId="700"/>
          <ac:spMkLst>
            <pc:docMk/>
            <pc:sldMk cId="3123238313" sldId="504"/>
            <ac:spMk id="3" creationId="{1F9CDAAB-858F-921C-9A83-08EA12D093A9}"/>
          </ac:spMkLst>
        </pc:spChg>
        <pc:spChg chg="add mod ord">
          <ac:chgData name="Kaitlyn Fitzgerald" userId="5f80a7dc-562f-4413-9d6e-37134f387a9f" providerId="ADAL" clId="{FC2319E2-36D7-52E6-A55A-33E60E1F0DB6}" dt="2025-09-17T17:42:52.640" v="1326" actId="20577"/>
          <ac:spMkLst>
            <pc:docMk/>
            <pc:sldMk cId="3123238313" sldId="504"/>
            <ac:spMk id="4" creationId="{17D1E624-2459-C254-0664-1F09C89E491E}"/>
          </ac:spMkLst>
        </pc:spChg>
        <pc:spChg chg="add mod ord">
          <ac:chgData name="Kaitlyn Fitzgerald" userId="5f80a7dc-562f-4413-9d6e-37134f387a9f" providerId="ADAL" clId="{FC2319E2-36D7-52E6-A55A-33E60E1F0DB6}" dt="2025-09-17T17:43:03.637" v="1379" actId="20577"/>
          <ac:spMkLst>
            <pc:docMk/>
            <pc:sldMk cId="3123238313" sldId="504"/>
            <ac:spMk id="5" creationId="{82701423-65EF-E85C-B8B3-7C5EA73E02DE}"/>
          </ac:spMkLst>
        </pc:spChg>
      </pc:sldChg>
      <pc:sldMasterChg chg="del">
        <pc:chgData name="Kaitlyn Fitzgerald" userId="5f80a7dc-562f-4413-9d6e-37134f387a9f" providerId="ADAL" clId="{FC2319E2-36D7-52E6-A55A-33E60E1F0DB6}" dt="2025-09-16T22:41:53.638" v="300" actId="2696"/>
        <pc:sldMasterMkLst>
          <pc:docMk/>
          <pc:sldMasterMk cId="2237830893" sldId="2147483891"/>
        </pc:sldMasterMkLst>
      </pc:sldMasterChg>
    </pc:docChg>
  </pc:docChgLst>
  <pc:docChgLst>
    <pc:chgData name="Michael Posner" userId="e401e998-08f8-4c5f-9c96-07aa887ae3c8" providerId="ADAL" clId="{A4FDC1BD-4F8D-42C6-91B1-1B38A1F20A43}"/>
    <pc:docChg chg="undo redo custSel addSld delSld modSld sldOrd modMainMaster modNotesMaster modHandout">
      <pc:chgData name="Michael Posner" userId="e401e998-08f8-4c5f-9c96-07aa887ae3c8" providerId="ADAL" clId="{A4FDC1BD-4F8D-42C6-91B1-1B38A1F20A43}" dt="2021-02-18T02:16:20.686" v="1403" actId="729"/>
      <pc:docMkLst>
        <pc:docMk/>
      </pc:docMkLst>
      <pc:sldChg chg="modSp modAnim">
        <pc:chgData name="Michael Posner" userId="e401e998-08f8-4c5f-9c96-07aa887ae3c8" providerId="ADAL" clId="{A4FDC1BD-4F8D-42C6-91B1-1B38A1F20A43}" dt="2021-02-10T22:49:35.619" v="256" actId="20577"/>
        <pc:sldMkLst>
          <pc:docMk/>
          <pc:sldMk cId="3926184477" sldId="300"/>
        </pc:sldMkLst>
      </pc:sldChg>
      <pc:sldChg chg="modSp mod modAnim">
        <pc:chgData name="Michael Posner" userId="e401e998-08f8-4c5f-9c96-07aa887ae3c8" providerId="ADAL" clId="{A4FDC1BD-4F8D-42C6-91B1-1B38A1F20A43}" dt="2021-02-18T02:15:32.178" v="1342"/>
        <pc:sldMkLst>
          <pc:docMk/>
          <pc:sldMk cId="2284436273" sldId="303"/>
        </pc:sldMkLst>
      </pc:sldChg>
      <pc:sldChg chg="modSp">
        <pc:chgData name="Michael Posner" userId="e401e998-08f8-4c5f-9c96-07aa887ae3c8" providerId="ADAL" clId="{A4FDC1BD-4F8D-42C6-91B1-1B38A1F20A43}" dt="2021-02-18T02:14:29.173" v="1274" actId="207"/>
        <pc:sldMkLst>
          <pc:docMk/>
          <pc:sldMk cId="3719265523" sldId="347"/>
        </pc:sldMkLst>
      </pc:sldChg>
      <pc:sldChg chg="addSp delSp modSp mod addAnim delAnim modAnim">
        <pc:chgData name="Michael Posner" userId="e401e998-08f8-4c5f-9c96-07aa887ae3c8" providerId="ADAL" clId="{A4FDC1BD-4F8D-42C6-91B1-1B38A1F20A43}" dt="2021-02-11T00:39:52.986" v="586" actId="207"/>
        <pc:sldMkLst>
          <pc:docMk/>
          <pc:sldMk cId="3719265523" sldId="350"/>
        </pc:sldMkLst>
      </pc:sldChg>
      <pc:sldChg chg="modSp">
        <pc:chgData name="Michael Posner" userId="e401e998-08f8-4c5f-9c96-07aa887ae3c8" providerId="ADAL" clId="{A4FDC1BD-4F8D-42C6-91B1-1B38A1F20A43}" dt="2021-02-10T23:09:57.143" v="558"/>
        <pc:sldMkLst>
          <pc:docMk/>
          <pc:sldMk cId="222581137" sldId="351"/>
        </pc:sldMkLst>
      </pc:sldChg>
      <pc:sldChg chg="ord">
        <pc:chgData name="Michael Posner" userId="e401e998-08f8-4c5f-9c96-07aa887ae3c8" providerId="ADAL" clId="{A4FDC1BD-4F8D-42C6-91B1-1B38A1F20A43}" dt="2021-02-18T02:15:41.353" v="1344"/>
        <pc:sldMkLst>
          <pc:docMk/>
          <pc:sldMk cId="222581137" sldId="352"/>
        </pc:sldMkLst>
      </pc:sldChg>
      <pc:sldChg chg="addSp delSp modSp mod delAnim modAnim">
        <pc:chgData name="Michael Posner" userId="e401e998-08f8-4c5f-9c96-07aa887ae3c8" providerId="ADAL" clId="{A4FDC1BD-4F8D-42C6-91B1-1B38A1F20A43}" dt="2021-02-10T23:09:57.143" v="558"/>
        <pc:sldMkLst>
          <pc:docMk/>
          <pc:sldMk cId="1831313930" sldId="356"/>
        </pc:sldMkLst>
      </pc:sldChg>
      <pc:sldChg chg="modSp">
        <pc:chgData name="Michael Posner" userId="e401e998-08f8-4c5f-9c96-07aa887ae3c8" providerId="ADAL" clId="{A4FDC1BD-4F8D-42C6-91B1-1B38A1F20A43}" dt="2021-02-10T23:09:57.143" v="558"/>
        <pc:sldMkLst>
          <pc:docMk/>
          <pc:sldMk cId="3022407107" sldId="357"/>
        </pc:sldMkLst>
      </pc:sldChg>
      <pc:sldChg chg="modSp">
        <pc:chgData name="Michael Posner" userId="e401e998-08f8-4c5f-9c96-07aa887ae3c8" providerId="ADAL" clId="{A4FDC1BD-4F8D-42C6-91B1-1B38A1F20A43}" dt="2021-02-10T23:09:57.143" v="558"/>
        <pc:sldMkLst>
          <pc:docMk/>
          <pc:sldMk cId="3659846075" sldId="358"/>
        </pc:sldMkLst>
      </pc:sldChg>
      <pc:sldChg chg="addSp delSp modSp mod delAnim modAnim">
        <pc:chgData name="Michael Posner" userId="e401e998-08f8-4c5f-9c96-07aa887ae3c8" providerId="ADAL" clId="{A4FDC1BD-4F8D-42C6-91B1-1B38A1F20A43}" dt="2021-02-10T23:09:57.143" v="558"/>
        <pc:sldMkLst>
          <pc:docMk/>
          <pc:sldMk cId="2279134709" sldId="359"/>
        </pc:sldMkLst>
      </pc:sldChg>
      <pc:sldChg chg="modSp">
        <pc:chgData name="Michael Posner" userId="e401e998-08f8-4c5f-9c96-07aa887ae3c8" providerId="ADAL" clId="{A4FDC1BD-4F8D-42C6-91B1-1B38A1F20A43}" dt="2021-02-10T23:09:57.143" v="558"/>
        <pc:sldMkLst>
          <pc:docMk/>
          <pc:sldMk cId="1905568192" sldId="363"/>
        </pc:sldMkLst>
      </pc:sldChg>
      <pc:sldChg chg="modSp mod">
        <pc:chgData name="Michael Posner" userId="e401e998-08f8-4c5f-9c96-07aa887ae3c8" providerId="ADAL" clId="{A4FDC1BD-4F8D-42C6-91B1-1B38A1F20A43}" dt="2021-02-04T02:48:31.659" v="54" actId="1076"/>
        <pc:sldMkLst>
          <pc:docMk/>
          <pc:sldMk cId="1223338692" sldId="365"/>
        </pc:sldMkLst>
      </pc:sldChg>
      <pc:sldChg chg="modSp mod">
        <pc:chgData name="Michael Posner" userId="e401e998-08f8-4c5f-9c96-07aa887ae3c8" providerId="ADAL" clId="{A4FDC1BD-4F8D-42C6-91B1-1B38A1F20A43}" dt="2021-02-10T23:09:57.143" v="558"/>
        <pc:sldMkLst>
          <pc:docMk/>
          <pc:sldMk cId="4001161195" sldId="402"/>
        </pc:sldMkLst>
      </pc:sldChg>
      <pc:sldChg chg="delSp modSp mod">
        <pc:chgData name="Michael Posner" userId="e401e998-08f8-4c5f-9c96-07aa887ae3c8" providerId="ADAL" clId="{A4FDC1BD-4F8D-42C6-91B1-1B38A1F20A43}" dt="2021-02-10T23:09:57.143" v="558"/>
        <pc:sldMkLst>
          <pc:docMk/>
          <pc:sldMk cId="667192078" sldId="403"/>
        </pc:sldMkLst>
      </pc:sldChg>
      <pc:sldChg chg="delSp modSp mod modShow">
        <pc:chgData name="Michael Posner" userId="e401e998-08f8-4c5f-9c96-07aa887ae3c8" providerId="ADAL" clId="{A4FDC1BD-4F8D-42C6-91B1-1B38A1F20A43}" dt="2021-02-18T02:05:28.806" v="1272" actId="729"/>
        <pc:sldMkLst>
          <pc:docMk/>
          <pc:sldMk cId="307161460" sldId="404"/>
        </pc:sldMkLst>
      </pc:sldChg>
      <pc:sldChg chg="modSp mod modShow">
        <pc:chgData name="Michael Posner" userId="e401e998-08f8-4c5f-9c96-07aa887ae3c8" providerId="ADAL" clId="{A4FDC1BD-4F8D-42C6-91B1-1B38A1F20A43}" dt="2021-02-18T02:05:40.150" v="1273" actId="729"/>
        <pc:sldMkLst>
          <pc:docMk/>
          <pc:sldMk cId="1734574473" sldId="406"/>
        </pc:sldMkLst>
      </pc:sldChg>
      <pc:sldChg chg="delSp modSp mod">
        <pc:chgData name="Michael Posner" userId="e401e998-08f8-4c5f-9c96-07aa887ae3c8" providerId="ADAL" clId="{A4FDC1BD-4F8D-42C6-91B1-1B38A1F20A43}" dt="2021-02-18T00:56:44.870" v="1197" actId="20577"/>
        <pc:sldMkLst>
          <pc:docMk/>
          <pc:sldMk cId="1714757755" sldId="407"/>
        </pc:sldMkLst>
      </pc:sldChg>
      <pc:sldChg chg="modSp mod modShow">
        <pc:chgData name="Michael Posner" userId="e401e998-08f8-4c5f-9c96-07aa887ae3c8" providerId="ADAL" clId="{A4FDC1BD-4F8D-42C6-91B1-1B38A1F20A43}" dt="2021-02-18T02:05:40.150" v="1273" actId="729"/>
        <pc:sldMkLst>
          <pc:docMk/>
          <pc:sldMk cId="513182912" sldId="408"/>
        </pc:sldMkLst>
      </pc:sldChg>
      <pc:sldChg chg="modSp mod modShow">
        <pc:chgData name="Michael Posner" userId="e401e998-08f8-4c5f-9c96-07aa887ae3c8" providerId="ADAL" clId="{A4FDC1BD-4F8D-42C6-91B1-1B38A1F20A43}" dt="2021-02-18T02:05:40.150" v="1273" actId="729"/>
        <pc:sldMkLst>
          <pc:docMk/>
          <pc:sldMk cId="3916271912" sldId="409"/>
        </pc:sldMkLst>
      </pc:sldChg>
      <pc:sldChg chg="modSp mod setBg modShow">
        <pc:chgData name="Michael Posner" userId="e401e998-08f8-4c5f-9c96-07aa887ae3c8" providerId="ADAL" clId="{A4FDC1BD-4F8D-42C6-91B1-1B38A1F20A43}" dt="2021-02-18T02:16:20.686" v="1403" actId="729"/>
        <pc:sldMkLst>
          <pc:docMk/>
          <pc:sldMk cId="3864390207" sldId="410"/>
        </pc:sldMkLst>
      </pc:sldChg>
      <pc:sldChg chg="modSp modAnim">
        <pc:chgData name="Michael Posner" userId="e401e998-08f8-4c5f-9c96-07aa887ae3c8" providerId="ADAL" clId="{A4FDC1BD-4F8D-42C6-91B1-1B38A1F20A43}" dt="2021-02-10T23:09:57.143" v="558"/>
        <pc:sldMkLst>
          <pc:docMk/>
          <pc:sldMk cId="682119120" sldId="415"/>
        </pc:sldMkLst>
      </pc:sldChg>
      <pc:sldChg chg="modAnim">
        <pc:chgData name="Michael Posner" userId="e401e998-08f8-4c5f-9c96-07aa887ae3c8" providerId="ADAL" clId="{A4FDC1BD-4F8D-42C6-91B1-1B38A1F20A43}" dt="2021-02-10T23:00:04.024" v="538"/>
        <pc:sldMkLst>
          <pc:docMk/>
          <pc:sldMk cId="2499563564" sldId="417"/>
        </pc:sldMkLst>
      </pc:sldChg>
      <pc:sldChg chg="modSp">
        <pc:chgData name="Michael Posner" userId="e401e998-08f8-4c5f-9c96-07aa887ae3c8" providerId="ADAL" clId="{A4FDC1BD-4F8D-42C6-91B1-1B38A1F20A43}" dt="2021-02-10T23:09:57.143" v="558"/>
        <pc:sldMkLst>
          <pc:docMk/>
          <pc:sldMk cId="1173640979" sldId="418"/>
        </pc:sldMkLst>
      </pc:sldChg>
      <pc:sldChg chg="modSp modNotesTx">
        <pc:chgData name="Michael Posner" userId="e401e998-08f8-4c5f-9c96-07aa887ae3c8" providerId="ADAL" clId="{A4FDC1BD-4F8D-42C6-91B1-1B38A1F20A43}" dt="2021-02-18T01:49:19.494" v="1270" actId="20577"/>
        <pc:sldMkLst>
          <pc:docMk/>
          <pc:sldMk cId="3163469596" sldId="419"/>
        </pc:sldMkLst>
      </pc:sldChg>
      <pc:sldChg chg="delSp modSp mod">
        <pc:chgData name="Michael Posner" userId="e401e998-08f8-4c5f-9c96-07aa887ae3c8" providerId="ADAL" clId="{A4FDC1BD-4F8D-42C6-91B1-1B38A1F20A43}" dt="2021-02-18T00:58:05.597" v="1226" actId="6549"/>
        <pc:sldMkLst>
          <pc:docMk/>
          <pc:sldMk cId="1247072842" sldId="420"/>
        </pc:sldMkLst>
      </pc:sldChg>
      <pc:sldChg chg="modSp modAnim">
        <pc:chgData name="Michael Posner" userId="e401e998-08f8-4c5f-9c96-07aa887ae3c8" providerId="ADAL" clId="{A4FDC1BD-4F8D-42C6-91B1-1B38A1F20A43}" dt="2021-02-11T00:38:55.884" v="584"/>
        <pc:sldMkLst>
          <pc:docMk/>
          <pc:sldMk cId="3760415400" sldId="421"/>
        </pc:sldMkLst>
      </pc:sldChg>
      <pc:sldChg chg="modSp">
        <pc:chgData name="Michael Posner" userId="e401e998-08f8-4c5f-9c96-07aa887ae3c8" providerId="ADAL" clId="{A4FDC1BD-4F8D-42C6-91B1-1B38A1F20A43}" dt="2021-02-10T23:09:57.143" v="558"/>
        <pc:sldMkLst>
          <pc:docMk/>
          <pc:sldMk cId="1347752266" sldId="422"/>
        </pc:sldMkLst>
      </pc:sldChg>
      <pc:sldChg chg="modSp mod setBg modNotes">
        <pc:chgData name="Michael Posner" userId="e401e998-08f8-4c5f-9c96-07aa887ae3c8" providerId="ADAL" clId="{A4FDC1BD-4F8D-42C6-91B1-1B38A1F20A43}" dt="2021-02-10T23:10:15.433" v="562"/>
        <pc:sldMkLst>
          <pc:docMk/>
          <pc:sldMk cId="0" sldId="486"/>
        </pc:sldMkLst>
      </pc:sldChg>
      <pc:sldChg chg="modSp">
        <pc:chgData name="Michael Posner" userId="e401e998-08f8-4c5f-9c96-07aa887ae3c8" providerId="ADAL" clId="{A4FDC1BD-4F8D-42C6-91B1-1B38A1F20A43}" dt="2021-02-10T23:09:57.143" v="558"/>
        <pc:sldMkLst>
          <pc:docMk/>
          <pc:sldMk cId="3293769534" sldId="488"/>
        </pc:sldMkLst>
      </pc:sldChg>
      <pc:sldChg chg="addSp delSp modSp add mod modNotes">
        <pc:chgData name="Michael Posner" userId="e401e998-08f8-4c5f-9c96-07aa887ae3c8" providerId="ADAL" clId="{A4FDC1BD-4F8D-42C6-91B1-1B38A1F20A43}" dt="2021-02-18T01:49:05.193" v="1240"/>
        <pc:sldMkLst>
          <pc:docMk/>
          <pc:sldMk cId="4189279311" sldId="490"/>
        </pc:sldMkLst>
      </pc:sldChg>
      <pc:sldChg chg="addSp modSp add mod modNotes">
        <pc:chgData name="Michael Posner" userId="e401e998-08f8-4c5f-9c96-07aa887ae3c8" providerId="ADAL" clId="{A4FDC1BD-4F8D-42C6-91B1-1B38A1F20A43}" dt="2021-02-18T01:49:05.195" v="1242"/>
        <pc:sldMkLst>
          <pc:docMk/>
          <pc:sldMk cId="4235803566" sldId="491"/>
        </pc:sldMkLst>
      </pc:sldChg>
      <pc:sldChg chg="add modAnim">
        <pc:chgData name="Michael Posner" userId="e401e998-08f8-4c5f-9c96-07aa887ae3c8" providerId="ADAL" clId="{A4FDC1BD-4F8D-42C6-91B1-1B38A1F20A43}" dt="2021-02-11T00:37:00.068" v="571"/>
        <pc:sldMkLst>
          <pc:docMk/>
          <pc:sldMk cId="3232417238" sldId="492"/>
        </pc:sldMkLst>
      </pc:sldChg>
      <pc:sldChg chg="modSp new mod ord modAnim">
        <pc:chgData name="Michael Posner" userId="e401e998-08f8-4c5f-9c96-07aa887ae3c8" providerId="ADAL" clId="{A4FDC1BD-4F8D-42C6-91B1-1B38A1F20A43}" dt="2021-02-17T23:11:15.673" v="1152"/>
        <pc:sldMkLst>
          <pc:docMk/>
          <pc:sldMk cId="1654165250" sldId="493"/>
        </pc:sldMkLst>
      </pc:sldChg>
      <pc:sldChg chg="add mod modShow">
        <pc:chgData name="Michael Posner" userId="e401e998-08f8-4c5f-9c96-07aa887ae3c8" providerId="ADAL" clId="{A4FDC1BD-4F8D-42C6-91B1-1B38A1F20A43}" dt="2021-02-18T02:05:18.844" v="1271" actId="729"/>
        <pc:sldMkLst>
          <pc:docMk/>
          <pc:sldMk cId="1718038710" sldId="494"/>
        </pc:sldMkLst>
      </pc:sldChg>
      <pc:sldMasterChg chg="setBg modSldLayout">
        <pc:chgData name="Michael Posner" userId="e401e998-08f8-4c5f-9c96-07aa887ae3c8" providerId="ADAL" clId="{A4FDC1BD-4F8D-42C6-91B1-1B38A1F20A43}" dt="2021-02-10T23:10:15.433" v="562"/>
        <pc:sldMasterMkLst>
          <pc:docMk/>
          <pc:sldMasterMk cId="0" sldId="2147483760"/>
        </pc:sldMasterMkLst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0" sldId="2147483760"/>
            <pc:sldLayoutMk cId="0" sldId="2147483761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0" sldId="2147483760"/>
            <pc:sldLayoutMk cId="0" sldId="2147483762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0" sldId="2147483760"/>
            <pc:sldLayoutMk cId="0" sldId="2147483763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0" sldId="2147483760"/>
            <pc:sldLayoutMk cId="0" sldId="2147483764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0" sldId="2147483760"/>
            <pc:sldLayoutMk cId="0" sldId="2147483765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0" sldId="2147483760"/>
            <pc:sldLayoutMk cId="0" sldId="2147483766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0" sldId="2147483760"/>
            <pc:sldLayoutMk cId="0" sldId="2147483767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0" sldId="2147483760"/>
            <pc:sldLayoutMk cId="0" sldId="2147483768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0" sldId="2147483760"/>
            <pc:sldLayoutMk cId="0" sldId="2147483769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0" sldId="2147483760"/>
            <pc:sldLayoutMk cId="0" sldId="2147483770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0" sldId="2147483760"/>
            <pc:sldLayoutMk cId="0" sldId="2147483771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0" sldId="2147483760"/>
            <pc:sldLayoutMk cId="0" sldId="2147483772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0" sldId="2147483760"/>
            <pc:sldLayoutMk cId="0" sldId="2147483773"/>
          </pc:sldLayoutMkLst>
        </pc:sldLayoutChg>
      </pc:sldMasterChg>
      <pc:sldMasterChg chg="setBg modSldLayout">
        <pc:chgData name="Michael Posner" userId="e401e998-08f8-4c5f-9c96-07aa887ae3c8" providerId="ADAL" clId="{A4FDC1BD-4F8D-42C6-91B1-1B38A1F20A43}" dt="2021-02-10T23:10:15.433" v="562"/>
        <pc:sldMasterMkLst>
          <pc:docMk/>
          <pc:sldMasterMk cId="2237830893" sldId="2147483891"/>
        </pc:sldMasterMkLst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2237830893" sldId="2147483891"/>
            <pc:sldLayoutMk cId="3665154788" sldId="2147483892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2237830893" sldId="2147483891"/>
            <pc:sldLayoutMk cId="3521273380" sldId="2147483893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2237830893" sldId="2147483891"/>
            <pc:sldLayoutMk cId="3888245936" sldId="2147483894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2237830893" sldId="2147483891"/>
            <pc:sldLayoutMk cId="3047885843" sldId="2147483895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2237830893" sldId="2147483891"/>
            <pc:sldLayoutMk cId="1201533593" sldId="2147483896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2237830893" sldId="2147483891"/>
            <pc:sldLayoutMk cId="4039404453" sldId="2147483897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2237830893" sldId="2147483891"/>
            <pc:sldLayoutMk cId="2477306924" sldId="2147483898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2237830893" sldId="2147483891"/>
            <pc:sldLayoutMk cId="1411468177" sldId="2147483899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2237830893" sldId="2147483891"/>
            <pc:sldLayoutMk cId="3817038063" sldId="2147483900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2237830893" sldId="2147483891"/>
            <pc:sldLayoutMk cId="3370322430" sldId="2147483901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2237830893" sldId="2147483891"/>
            <pc:sldLayoutMk cId="724099888" sldId="2147483902"/>
          </pc:sldLayoutMkLst>
        </pc:sldLayoutChg>
        <pc:sldLayoutChg chg="setBg">
          <pc:chgData name="Michael Posner" userId="e401e998-08f8-4c5f-9c96-07aa887ae3c8" providerId="ADAL" clId="{A4FDC1BD-4F8D-42C6-91B1-1B38A1F20A43}" dt="2021-02-10T23:10:15.433" v="562"/>
          <pc:sldLayoutMkLst>
            <pc:docMk/>
            <pc:sldMasterMk cId="2237830893" sldId="2147483891"/>
            <pc:sldLayoutMk cId="3726966803" sldId="2147483903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6"/>
            <a:ext cx="3043648" cy="464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18" tIns="46460" rIns="92918" bIns="46460" numCol="1" anchor="t" anchorCtr="0" compatLnSpc="1">
            <a:prstTxWarp prst="textNoShape">
              <a:avLst/>
            </a:prstTxWarp>
          </a:bodyPr>
          <a:lstStyle>
            <a:lvl1pPr algn="l" defTabSz="929355">
              <a:defRPr sz="1200"/>
            </a:lvl1pPr>
          </a:lstStyle>
          <a:p>
            <a:endParaRPr lang="en-US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7929" y="6"/>
            <a:ext cx="3043648" cy="464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18" tIns="46460" rIns="92918" bIns="46460" numCol="1" anchor="t" anchorCtr="0" compatLnSpc="1">
            <a:prstTxWarp prst="textNoShape">
              <a:avLst/>
            </a:prstTxWarp>
          </a:bodyPr>
          <a:lstStyle>
            <a:lvl1pPr defTabSz="929355">
              <a:defRPr sz="1200"/>
            </a:lvl1pPr>
          </a:lstStyle>
          <a:p>
            <a:endParaRPr lang="en-US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8842727"/>
            <a:ext cx="3043648" cy="464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18" tIns="46460" rIns="92918" bIns="46460" numCol="1" anchor="b" anchorCtr="0" compatLnSpc="1">
            <a:prstTxWarp prst="textNoShape">
              <a:avLst/>
            </a:prstTxWarp>
          </a:bodyPr>
          <a:lstStyle>
            <a:lvl1pPr algn="l" defTabSz="929355">
              <a:defRPr sz="1200"/>
            </a:lvl1pPr>
          </a:lstStyle>
          <a:p>
            <a:endParaRPr lang="en-US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7929" y="8842727"/>
            <a:ext cx="3043648" cy="464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18" tIns="46460" rIns="92918" bIns="46460" numCol="1" anchor="b" anchorCtr="0" compatLnSpc="1">
            <a:prstTxWarp prst="textNoShape">
              <a:avLst/>
            </a:prstTxWarp>
          </a:bodyPr>
          <a:lstStyle>
            <a:lvl1pPr defTabSz="929355">
              <a:defRPr sz="1200"/>
            </a:lvl1pPr>
          </a:lstStyle>
          <a:p>
            <a:fld id="{96C00B1A-7CD6-40F7-BC67-A54E369052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8335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6"/>
            <a:ext cx="3043648" cy="464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18" tIns="46460" rIns="92918" bIns="46460" numCol="1" anchor="t" anchorCtr="0" compatLnSpc="1">
            <a:prstTxWarp prst="textNoShape">
              <a:avLst/>
            </a:prstTxWarp>
          </a:bodyPr>
          <a:lstStyle>
            <a:lvl1pPr algn="l" defTabSz="929355"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7929" y="6"/>
            <a:ext cx="3043648" cy="464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18" tIns="46460" rIns="92918" bIns="46460" numCol="1" anchor="t" anchorCtr="0" compatLnSpc="1">
            <a:prstTxWarp prst="textNoShape">
              <a:avLst/>
            </a:prstTxWarp>
          </a:bodyPr>
          <a:lstStyle>
            <a:lvl1pPr defTabSz="929355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6138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617" y="4422136"/>
            <a:ext cx="5617871" cy="4188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18" tIns="46460" rIns="92918" bIns="464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8842727"/>
            <a:ext cx="3043648" cy="464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18" tIns="46460" rIns="92918" bIns="46460" numCol="1" anchor="b" anchorCtr="0" compatLnSpc="1">
            <a:prstTxWarp prst="textNoShape">
              <a:avLst/>
            </a:prstTxWarp>
          </a:bodyPr>
          <a:lstStyle>
            <a:lvl1pPr algn="l" defTabSz="929355"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7929" y="8842727"/>
            <a:ext cx="3043648" cy="464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18" tIns="46460" rIns="92918" bIns="46460" numCol="1" anchor="b" anchorCtr="0" compatLnSpc="1">
            <a:prstTxWarp prst="textNoShape">
              <a:avLst/>
            </a:prstTxWarp>
          </a:bodyPr>
          <a:lstStyle>
            <a:lvl1pPr defTabSz="929355">
              <a:defRPr sz="1200"/>
            </a:lvl1pPr>
          </a:lstStyle>
          <a:p>
            <a:fld id="{59A896AA-6E09-42BA-AEDC-D783FD0D509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489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F300EE-6DDC-4BFF-9959-864E7034271B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  <p:custDataLst>
              <p:tags r:id="rId1"/>
            </p:custDataLst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783" y="4422136"/>
            <a:ext cx="5002737" cy="4188171"/>
          </a:xfrm>
        </p:spPr>
        <p:txBody>
          <a:bodyPr/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Start here on 9/17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858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 here </a:t>
            </a:r>
            <a:r>
              <a:rPr lang="en-US"/>
              <a:t>(review 2-1) on 9/17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A896AA-6E09-42BA-AEDC-D783FD0D509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2630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Moved to COMMON </a:t>
            </a:r>
            <a:r>
              <a:rPr lang="en-US"/>
              <a:t>PROCs instead for next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A896AA-6E09-42BA-AEDC-D783FD0D5099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5915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Stopped here on 2/17/21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A896AA-6E09-42BA-AEDC-D783FD0D509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85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F933A-52F2-464D-90D6-5C6662F66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800A3-C4BE-4A97-9FB1-9A39C8B1F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F850AC-82F3-47C4-B2C7-55F46B18A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BAAA258-221C-4359-BBCE-8654075F09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BAAA258-221C-4359-BBCE-8654075F09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B0DCB1-F3AD-4763-AB70-A3CEF69D9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354DF9-BB77-4EC1-922C-E004954253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D4EB0-F574-4727-8A37-7538AA929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EE35F6-1249-408F-B646-98D2A8F66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65B781-C542-4AC4-8981-E8A9B43B1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424BEC-E856-4675-9472-F5D7EF59D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CF1D10-1A68-4FBA-9E83-2C9BD7519C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636D8-95DA-47AF-965E-9E775B57EE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/>
            </a:lvl1pPr>
          </a:lstStyle>
          <a:p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/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fld id="{9BAAA258-221C-4359-BBCE-8654075F09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br>
              <a:rPr lang="en-US" sz="4800" b="1" dirty="0">
                <a:solidFill>
                  <a:srgbClr val="FFFF00"/>
                </a:solidFill>
              </a:rPr>
            </a:br>
            <a:r>
              <a:rPr lang="en-US" sz="6600" b="1" dirty="0">
                <a:solidFill>
                  <a:srgbClr val="FFFF00"/>
                </a:solidFill>
              </a:rPr>
              <a:t>Working with Data</a:t>
            </a:r>
            <a:br>
              <a:rPr lang="en-US" sz="6600" b="1" dirty="0">
                <a:solidFill>
                  <a:srgbClr val="FFFF00"/>
                </a:solidFill>
              </a:rPr>
            </a:br>
            <a:r>
              <a:rPr lang="en-US" sz="6600" b="1" dirty="0">
                <a:solidFill>
                  <a:srgbClr val="FFFF00"/>
                </a:solidFill>
              </a:rPr>
              <a:t>in SAS</a:t>
            </a:r>
            <a:br>
              <a:rPr lang="en-US" sz="4800" b="1" dirty="0">
                <a:solidFill>
                  <a:srgbClr val="FFFF00"/>
                </a:solidFill>
              </a:rPr>
            </a:br>
            <a:br>
              <a:rPr lang="en-US" sz="4800" b="1" dirty="0">
                <a:solidFill>
                  <a:srgbClr val="FFFF00"/>
                </a:solidFill>
              </a:rPr>
            </a:br>
            <a:br>
              <a:rPr lang="en-US" sz="1800" b="1" dirty="0">
                <a:solidFill>
                  <a:srgbClr val="FFFF00"/>
                </a:solidFill>
              </a:rPr>
            </a:br>
            <a:r>
              <a:rPr lang="en-US" sz="2800" b="1" dirty="0">
                <a:solidFill>
                  <a:srgbClr val="FFC000"/>
                </a:solidFill>
              </a:rPr>
              <a:t>STAT 7500 - Statistical Programming</a:t>
            </a:r>
            <a:br>
              <a:rPr lang="en-US" sz="2800" b="1" dirty="0">
                <a:solidFill>
                  <a:srgbClr val="FFC000"/>
                </a:solidFill>
              </a:rPr>
            </a:br>
            <a:r>
              <a:rPr lang="en-US" sz="2800" b="1" dirty="0">
                <a:solidFill>
                  <a:srgbClr val="FFC000"/>
                </a:solidFill>
              </a:rPr>
              <a:t>Dr. Fitzgerald</a:t>
            </a:r>
            <a:br>
              <a:rPr lang="en-US" sz="2800" b="1" dirty="0">
                <a:solidFill>
                  <a:srgbClr val="FFC000"/>
                </a:solidFill>
              </a:rPr>
            </a:br>
            <a:r>
              <a:rPr lang="en-US" sz="2800" b="1" dirty="0">
                <a:solidFill>
                  <a:srgbClr val="FFC000"/>
                </a:solidFill>
              </a:rPr>
              <a:t>Fall 2025</a:t>
            </a:r>
            <a:endParaRPr lang="en-US" b="1" dirty="0">
              <a:solidFill>
                <a:srgbClr val="FFC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Subsetting</a:t>
            </a:r>
            <a:r>
              <a:rPr lang="en-US" dirty="0"/>
              <a:t> (DROP/KEEP)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Syntax</a:t>
            </a:r>
          </a:p>
          <a:p>
            <a:pPr lvl="1"/>
            <a:r>
              <a:rPr lang="en-US" dirty="0"/>
              <a:t>In a DATA Step</a:t>
            </a:r>
          </a:p>
          <a:p>
            <a:pPr marL="914400" lvl="2" indent="0"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data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newdata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;  set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olddata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;  drop var7 var12;</a:t>
            </a:r>
          </a:p>
          <a:p>
            <a:pPr lvl="1"/>
            <a:r>
              <a:rPr lang="en-US" dirty="0"/>
              <a:t>As part of a data argument</a:t>
            </a:r>
          </a:p>
          <a:p>
            <a:pPr marL="914400" lvl="3" indent="0">
              <a:buNone/>
            </a:pP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proc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sort data=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olddata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out=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newdata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(keep=id var1) ; by id;</a:t>
            </a:r>
          </a:p>
          <a:p>
            <a:pPr marL="914400" lvl="3" indent="0">
              <a:buNone/>
            </a:pP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proc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sort data=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olddata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(keep=id var1) out=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newdata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; by id;</a:t>
            </a:r>
          </a:p>
          <a:p>
            <a:pPr marL="914400" lvl="3" indent="0">
              <a:buNone/>
            </a:pP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914400" lvl="3" indent="0">
              <a:buNone/>
            </a:pPr>
            <a:r>
              <a:rPr lang="en-US" dirty="0"/>
              <a:t>(which one is more efficient?)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265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If…then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dirty="0"/>
              <a:t>Creating variables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	if bp&gt;200 then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</a:rPr>
              <a:t>highbp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=1;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en-US" sz="2800" dirty="0"/>
              <a:t>(there are some issues here – see “else” later)</a:t>
            </a:r>
          </a:p>
          <a:p>
            <a:r>
              <a:rPr lang="en-US" dirty="0"/>
              <a:t>Changing variables to correct errors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	if name=‘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</a:rPr>
              <a:t>Suzane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’ then name=‘Suzanne’;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   	if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</a:rPr>
              <a:t>firstname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=‘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</a:rPr>
              <a:t>Suzane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’ and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</a:rPr>
              <a:t>lastname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=‘Jones’ then 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		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</a:rPr>
              <a:t>firstname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=‘Suzanne’;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	if ID=5067 then pretest=56;</a:t>
            </a:r>
          </a:p>
          <a:p>
            <a:r>
              <a:rPr lang="en-US" dirty="0"/>
              <a:t>Deleting observations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if age&lt;0 then delete;  </a:t>
            </a:r>
            <a:r>
              <a:rPr lang="en-US" sz="2800" dirty="0"/>
              <a:t>or    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if age&gt;=0;</a:t>
            </a:r>
          </a:p>
        </p:txBody>
      </p:sp>
    </p:spTree>
    <p:extLst>
      <p:ext uri="{BB962C8B-B14F-4D97-AF65-F5344CB8AC3E}">
        <p14:creationId xmlns:p14="http://schemas.microsoft.com/office/powerpoint/2010/main" val="2284436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If…then…else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6637"/>
            <a:ext cx="8382000" cy="5592763"/>
          </a:xfrm>
        </p:spPr>
        <p:txBody>
          <a:bodyPr/>
          <a:lstStyle/>
          <a:p>
            <a:r>
              <a:rPr lang="en-US" dirty="0"/>
              <a:t>Using else is a more efficient, as it continues from its own step.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FF0000"/>
                </a:solidFill>
              </a:rPr>
              <a:t>if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 age&gt;65 </a:t>
            </a:r>
            <a:r>
              <a:rPr lang="en-US" sz="2800" dirty="0">
                <a:solidFill>
                  <a:srgbClr val="FF0000"/>
                </a:solidFill>
              </a:rPr>
              <a:t>then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</a:rPr>
              <a:t>agecat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=‘old’;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en-US" sz="2800" dirty="0">
                <a:solidFill>
                  <a:srgbClr val="FF0000"/>
                </a:solidFill>
              </a:rPr>
              <a:t>if 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age&lt;=65 </a:t>
            </a:r>
            <a:r>
              <a:rPr lang="en-US" sz="2800" dirty="0">
                <a:solidFill>
                  <a:srgbClr val="FF0000"/>
                </a:solidFill>
              </a:rPr>
              <a:t>then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</a:rPr>
              <a:t>agecat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=‘young’;</a:t>
            </a:r>
          </a:p>
          <a:p>
            <a:pPr marL="0" indent="0">
              <a:buNone/>
            </a:pPr>
            <a:r>
              <a:rPr lang="en-US" sz="2800" dirty="0"/>
              <a:t>	vs. </a:t>
            </a:r>
            <a:r>
              <a:rPr lang="en-US" sz="2800" dirty="0">
                <a:solidFill>
                  <a:srgbClr val="FF0000"/>
                </a:solidFill>
              </a:rPr>
              <a:t>if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 age&gt;65 </a:t>
            </a:r>
            <a:r>
              <a:rPr lang="en-US" sz="2800" dirty="0">
                <a:solidFill>
                  <a:srgbClr val="FF0000"/>
                </a:solidFill>
              </a:rPr>
              <a:t>then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</a:rPr>
              <a:t>agecat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=‘old’;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en-US" sz="2800" dirty="0">
                <a:solidFill>
                  <a:srgbClr val="FF0000"/>
                </a:solidFill>
              </a:rPr>
              <a:t>else if 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age&gt;. </a:t>
            </a:r>
            <a:r>
              <a:rPr lang="en-US" sz="2800" dirty="0">
                <a:solidFill>
                  <a:srgbClr val="FF0000"/>
                </a:solidFill>
              </a:rPr>
              <a:t>then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</a:rPr>
              <a:t>agecat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=‘young’;</a:t>
            </a:r>
          </a:p>
          <a:p>
            <a:r>
              <a:rPr lang="en-US" dirty="0"/>
              <a:t>In SAS, an else is its own statement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      </a:t>
            </a:r>
            <a:r>
              <a:rPr lang="en-US" sz="2800" dirty="0">
                <a:solidFill>
                  <a:srgbClr val="FF0000"/>
                </a:solidFill>
              </a:rPr>
              <a:t> If 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height &gt; 72 </a:t>
            </a:r>
            <a:r>
              <a:rPr lang="en-US" sz="2800" dirty="0">
                <a:solidFill>
                  <a:srgbClr val="FF0000"/>
                </a:solidFill>
              </a:rPr>
              <a:t>then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</a:rPr>
              <a:t>heightcat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=‘tall’;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en-US" sz="2800" dirty="0">
                <a:solidFill>
                  <a:srgbClr val="FF0000"/>
                </a:solidFill>
              </a:rPr>
              <a:t>else if 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height &lt; 60 </a:t>
            </a:r>
            <a:r>
              <a:rPr lang="en-US" sz="2800" dirty="0">
                <a:solidFill>
                  <a:srgbClr val="FF0000"/>
                </a:solidFill>
              </a:rPr>
              <a:t>then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</a:rPr>
              <a:t>heightcat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=‘short’;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en-US" sz="2800" dirty="0">
                <a:solidFill>
                  <a:srgbClr val="FF0000"/>
                </a:solidFill>
              </a:rPr>
              <a:t>else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</a:rPr>
              <a:t>heightcat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=‘medium’;</a:t>
            </a:r>
          </a:p>
        </p:txBody>
      </p:sp>
    </p:spTree>
    <p:extLst>
      <p:ext uri="{BB962C8B-B14F-4D97-AF65-F5344CB8AC3E}">
        <p14:creationId xmlns:p14="http://schemas.microsoft.com/office/powerpoint/2010/main" val="222581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to Multiple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If religion in (‘Catholic’ ‘Protestant’);</a:t>
            </a:r>
          </a:p>
          <a:p>
            <a:pPr marL="0" indent="0">
              <a:buNone/>
            </a:pPr>
            <a:r>
              <a:rPr lang="en-US" dirty="0"/>
              <a:t>	will remove all other religions</a:t>
            </a:r>
          </a:p>
          <a:p>
            <a:pPr marL="0" indent="0">
              <a:buNone/>
            </a:pPr>
            <a:r>
              <a:rPr lang="en-US" dirty="0"/>
              <a:t>	(be careful of capitalizations)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If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</a:rPr>
              <a:t>substr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(religion,1,2) in (‘Ca’ ‘ca’ ‘CA’ ‘PR’ ‘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</a:rPr>
              <a:t>pr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’ ‘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</a:rPr>
              <a:t>Pr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’);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If (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</a:rPr>
              <a:t>substr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</a:rPr>
              <a:t>upcase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(religion),1,2)) in (‘CA’ ‘PR’);</a:t>
            </a:r>
          </a:p>
        </p:txBody>
      </p:sp>
    </p:spTree>
    <p:extLst>
      <p:ext uri="{BB962C8B-B14F-4D97-AF65-F5344CB8AC3E}">
        <p14:creationId xmlns:p14="http://schemas.microsoft.com/office/powerpoint/2010/main" val="222581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Split Datasets in DATA Step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Splitting men and women from a dataset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data males females;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 		set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</a:rPr>
              <a:t>alldata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		if gender=‘M’ then output males;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		if gender=‘F’ then output females;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(how can this code be made more efficient?)</a:t>
            </a:r>
          </a:p>
        </p:txBody>
      </p:sp>
    </p:spTree>
    <p:extLst>
      <p:ext uri="{BB962C8B-B14F-4D97-AF65-F5344CB8AC3E}">
        <p14:creationId xmlns:p14="http://schemas.microsoft.com/office/powerpoint/2010/main" val="1905568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Merged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624" y="142507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FFFF00"/>
                </a:solidFill>
              </a:rPr>
              <a:t>in=</a:t>
            </a:r>
            <a:r>
              <a:rPr lang="en-US" sz="2800" dirty="0"/>
              <a:t> creates a temporary (local) variable that can be referenced in the </a:t>
            </a:r>
            <a:r>
              <a:rPr lang="en-US" sz="2800" dirty="0" err="1"/>
              <a:t>datastep</a:t>
            </a:r>
            <a:r>
              <a:rPr lang="en-US" sz="2800" dirty="0"/>
              <a:t>.  It’s particularly useful when checking merges:</a:t>
            </a:r>
          </a:p>
          <a:p>
            <a:pPr marL="0" indent="0">
              <a:buNone/>
            </a:pP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data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</a:rPr>
              <a:t>mergeddata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    merge dstime1 (in=a) dstime2 (in=b); by id;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    length source $11.;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    if a and b then source=‘both’;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    else if a then source=‘time 1 only’;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    else if b then source=‘time 2 only’;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    else if not a and not b then source=‘neither’;</a:t>
            </a:r>
          </a:p>
          <a:p>
            <a:pPr marL="0" indent="0">
              <a:buNone/>
            </a:pPr>
            <a:r>
              <a:rPr lang="en-US" sz="2800" dirty="0"/>
              <a:t> (can you make this more efficient?)</a:t>
            </a:r>
          </a:p>
        </p:txBody>
      </p:sp>
    </p:spTree>
    <p:extLst>
      <p:ext uri="{BB962C8B-B14F-4D97-AF65-F5344CB8AC3E}">
        <p14:creationId xmlns:p14="http://schemas.microsoft.com/office/powerpoint/2010/main" val="68211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1AE52B0-4C18-4E70-82DF-C5D9156FCD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2590800"/>
            <a:ext cx="7640116" cy="29722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 COMPARE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Compares files to determine similarity</a:t>
            </a:r>
            <a:endParaRPr lang="en-US" sz="28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Proc compare base=dsname1 compare=dsname2;  run;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A63C46A-16AA-4C94-919D-D569653E0A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9589" y="3249544"/>
            <a:ext cx="7602011" cy="345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75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first. </a:t>
            </a:r>
            <a:r>
              <a:rPr lang="en-US" dirty="0"/>
              <a:t>and </a:t>
            </a:r>
            <a:r>
              <a:rPr lang="en-US" dirty="0">
                <a:solidFill>
                  <a:srgbClr val="FFFF00"/>
                </a:solidFill>
              </a:rPr>
              <a:t>last.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/>
              <a:t>You can use these to identify the first or last record from sorted data</a:t>
            </a:r>
          </a:p>
          <a:p>
            <a:r>
              <a:rPr lang="en-US" dirty="0"/>
              <a:t>Ex - When was each Philadelphia Dragon’s first game with one homerun</a:t>
            </a:r>
          </a:p>
        </p:txBody>
      </p:sp>
    </p:spTree>
    <p:extLst>
      <p:ext uri="{BB962C8B-B14F-4D97-AF65-F5344CB8AC3E}">
        <p14:creationId xmlns:p14="http://schemas.microsoft.com/office/powerpoint/2010/main" val="2499563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Philadelphia Dragons (Original) Data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754192"/>
              </p:ext>
            </p:extLst>
          </p:nvPr>
        </p:nvGraphicFramePr>
        <p:xfrm>
          <a:off x="2816860" y="1549400"/>
          <a:ext cx="305054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8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5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5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Player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Mo’Ne</a:t>
                      </a:r>
                      <a:r>
                        <a:rPr lang="en-US" dirty="0"/>
                        <a:t> Davis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Mo’Ne</a:t>
                      </a:r>
                      <a:r>
                        <a:rPr lang="en-US" dirty="0"/>
                        <a:t> Davis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Mo’Ne</a:t>
                      </a:r>
                      <a:r>
                        <a:rPr lang="en-US" dirty="0"/>
                        <a:t> Davis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Mo’Ne</a:t>
                      </a:r>
                      <a:r>
                        <a:rPr lang="en-US" dirty="0"/>
                        <a:t> Davis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Mo’Ne</a:t>
                      </a:r>
                      <a:r>
                        <a:rPr lang="en-US" dirty="0"/>
                        <a:t> Davis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Scott Banduras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Scott Banduras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Scott Banduras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Scott Banduras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AE4F3E1-4EFE-4ACA-B3AE-FB9B390EA4F0}"/>
              </a:ext>
            </a:extLst>
          </p:cNvPr>
          <p:cNvSpPr txBox="1"/>
          <p:nvPr/>
        </p:nvSpPr>
        <p:spPr>
          <a:xfrm>
            <a:off x="2391115" y="5567699"/>
            <a:ext cx="390202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Think about code to determine…</a:t>
            </a:r>
          </a:p>
          <a:p>
            <a:pPr algn="ctr"/>
            <a:r>
              <a:rPr lang="en-US" sz="2000" dirty="0"/>
              <a:t>When was each Dragon’s</a:t>
            </a:r>
          </a:p>
          <a:p>
            <a:pPr algn="ctr"/>
            <a:r>
              <a:rPr lang="en-US" sz="2000" dirty="0"/>
              <a:t>first game with one homerun?</a:t>
            </a:r>
          </a:p>
        </p:txBody>
      </p:sp>
    </p:spTree>
    <p:extLst>
      <p:ext uri="{BB962C8B-B14F-4D97-AF65-F5344CB8AC3E}">
        <p14:creationId xmlns:p14="http://schemas.microsoft.com/office/powerpoint/2010/main" val="117364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Philadelphia Dragons Data - Sorted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60085"/>
              </p:ext>
            </p:extLst>
          </p:nvPr>
        </p:nvGraphicFramePr>
        <p:xfrm>
          <a:off x="2816860" y="1549400"/>
          <a:ext cx="305054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8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5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5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Player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Mo’Ne</a:t>
                      </a:r>
                      <a:r>
                        <a:rPr lang="en-US" dirty="0"/>
                        <a:t> Davis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Mo’Ne</a:t>
                      </a:r>
                      <a:r>
                        <a:rPr lang="en-US" dirty="0"/>
                        <a:t> Davis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9317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Mo’Ne</a:t>
                      </a:r>
                      <a:r>
                        <a:rPr lang="en-US" dirty="0"/>
                        <a:t> Davis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Mo’Ne</a:t>
                      </a:r>
                      <a:r>
                        <a:rPr lang="en-US" dirty="0"/>
                        <a:t> Davis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Mo’Ne</a:t>
                      </a:r>
                      <a:r>
                        <a:rPr lang="en-US" dirty="0"/>
                        <a:t> Davis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Scott Banduras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Scott Banduras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Scott Banduras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8392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Scott Banduras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AE4F3E1-4EFE-4ACA-B3AE-FB9B390EA4F0}"/>
              </a:ext>
            </a:extLst>
          </p:cNvPr>
          <p:cNvSpPr txBox="1"/>
          <p:nvPr/>
        </p:nvSpPr>
        <p:spPr>
          <a:xfrm>
            <a:off x="3162961" y="5389562"/>
            <a:ext cx="289534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dirty="0"/>
              <a:t>proc sort data=dragons;</a:t>
            </a:r>
          </a:p>
          <a:p>
            <a:pPr algn="l"/>
            <a:r>
              <a:rPr lang="en-US" sz="2000" dirty="0"/>
              <a:t>   by name HR day;</a:t>
            </a:r>
          </a:p>
          <a:p>
            <a:pPr algn="l"/>
            <a:r>
              <a:rPr lang="en-US" sz="2000" dirty="0"/>
              <a:t>proc print;</a:t>
            </a:r>
          </a:p>
          <a:p>
            <a:pPr algn="l"/>
            <a:r>
              <a:rPr lang="en-US" sz="2000" dirty="0"/>
              <a:t>run;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93769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/>
              <a:t>Creating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r>
              <a:rPr lang="en-US" dirty="0"/>
              <a:t>Must be done within a </a:t>
            </a:r>
            <a:r>
              <a:rPr lang="en-US" dirty="0">
                <a:solidFill>
                  <a:srgbClr val="FFFF00"/>
                </a:solidFill>
              </a:rPr>
              <a:t>DATA</a:t>
            </a:r>
            <a:r>
              <a:rPr lang="en-US" dirty="0"/>
              <a:t> step</a:t>
            </a:r>
          </a:p>
          <a:p>
            <a:r>
              <a:rPr lang="en-US" dirty="0"/>
              <a:t>Numeric or Character</a:t>
            </a:r>
          </a:p>
          <a:p>
            <a:pPr marL="0" indent="0"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filenumber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= 1; 	file = ‘file 1’;</a:t>
            </a:r>
          </a:p>
          <a:p>
            <a:r>
              <a:rPr lang="en-US" dirty="0"/>
              <a:t>Arithmetic operators (+, -, *, /, **)</a:t>
            </a:r>
          </a:p>
          <a:p>
            <a:pPr marL="0" indent="0"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	increase = posttest – pretest;</a:t>
            </a:r>
          </a:p>
          <a:p>
            <a:pPr marL="0" indent="0">
              <a:buNone/>
            </a:pPr>
            <a:r>
              <a:rPr lang="en-US" dirty="0"/>
              <a:t>	missing data outputs missing result</a:t>
            </a:r>
          </a:p>
          <a:p>
            <a:r>
              <a:rPr lang="en-US" dirty="0">
                <a:solidFill>
                  <a:srgbClr val="FFFF00"/>
                </a:solidFill>
              </a:rPr>
              <a:t>SUM(Var1, Var2, etc.)</a:t>
            </a:r>
            <a:r>
              <a:rPr lang="en-US" dirty="0"/>
              <a:t>, among others</a:t>
            </a:r>
          </a:p>
          <a:p>
            <a:pPr lvl="1"/>
            <a:r>
              <a:rPr lang="en-US" dirty="0"/>
              <a:t>Adds variables, but excludes missing </a:t>
            </a:r>
          </a:p>
          <a:p>
            <a:pPr marL="457200" lvl="1" indent="0">
              <a:buNone/>
            </a:pP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417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8374959-B05B-42B6-8A10-9F08F173C6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99893"/>
              </p:ext>
            </p:extLst>
          </p:nvPr>
        </p:nvGraphicFramePr>
        <p:xfrm>
          <a:off x="4648200" y="5459332"/>
          <a:ext cx="304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8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5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4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Player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Mo’Ne</a:t>
                      </a:r>
                      <a:r>
                        <a:rPr lang="en-US" dirty="0"/>
                        <a:t> Davis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Scott Banduras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42E25DB-491E-009E-A074-304C40C046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816737"/>
              </p:ext>
            </p:extLst>
          </p:nvPr>
        </p:nvGraphicFramePr>
        <p:xfrm>
          <a:off x="4636367" y="1500469"/>
          <a:ext cx="305054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8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5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5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Player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Mo’Ne</a:t>
                      </a:r>
                      <a:r>
                        <a:rPr lang="en-US" dirty="0"/>
                        <a:t> Davis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Mo’Ne</a:t>
                      </a:r>
                      <a:r>
                        <a:rPr lang="en-US" dirty="0"/>
                        <a:t> Davis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9317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Mo’Ne</a:t>
                      </a:r>
                      <a:r>
                        <a:rPr lang="en-US" dirty="0"/>
                        <a:t> Davis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Mo’Ne</a:t>
                      </a:r>
                      <a:r>
                        <a:rPr lang="en-US" dirty="0"/>
                        <a:t> Davis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Mo’Ne</a:t>
                      </a:r>
                      <a:r>
                        <a:rPr lang="en-US" dirty="0"/>
                        <a:t> Davis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Scott Banduras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Scott Banduras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Scott Banduras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8392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Scott Banduras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4693949-83E5-0B94-B422-3F1BA274A5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563668"/>
              </p:ext>
            </p:extLst>
          </p:nvPr>
        </p:nvGraphicFramePr>
        <p:xfrm>
          <a:off x="7836767" y="1499793"/>
          <a:ext cx="12192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38302502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First.HR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19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10622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485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354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757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238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065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5354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731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594968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Philadelphia Dragons Data – First HR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FBE9BE-9772-43AA-9531-252438C60152}"/>
              </a:ext>
            </a:extLst>
          </p:cNvPr>
          <p:cNvSpPr txBox="1"/>
          <p:nvPr/>
        </p:nvSpPr>
        <p:spPr>
          <a:xfrm>
            <a:off x="471551" y="2209800"/>
            <a:ext cx="289374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dirty="0"/>
              <a:t>proc sort data=dragons;</a:t>
            </a:r>
          </a:p>
          <a:p>
            <a:pPr algn="l"/>
            <a:r>
              <a:rPr lang="en-US" sz="2000" dirty="0"/>
              <a:t>   by name HR day;</a:t>
            </a:r>
          </a:p>
          <a:p>
            <a:pPr algn="l"/>
            <a:r>
              <a:rPr lang="en-US" sz="2000" dirty="0"/>
              <a:t>data </a:t>
            </a:r>
            <a:r>
              <a:rPr lang="en-US" sz="2000" dirty="0" err="1">
                <a:solidFill>
                  <a:schemeClr val="accent6"/>
                </a:solidFill>
              </a:rPr>
              <a:t>dragonsfirstHR</a:t>
            </a:r>
            <a:r>
              <a:rPr lang="en-US" sz="2000" dirty="0"/>
              <a:t>;</a:t>
            </a:r>
          </a:p>
          <a:p>
            <a:pPr algn="l"/>
            <a:r>
              <a:rPr lang="en-US" sz="2000" dirty="0"/>
              <a:t>   set dragons;</a:t>
            </a:r>
          </a:p>
          <a:p>
            <a:pPr algn="l"/>
            <a:r>
              <a:rPr lang="en-US" sz="2000" dirty="0"/>
              <a:t>   by name HR;</a:t>
            </a:r>
          </a:p>
          <a:p>
            <a:pPr algn="l"/>
            <a:r>
              <a:rPr lang="en-US" sz="2000" dirty="0"/>
              <a:t>   if HR = 1 and </a:t>
            </a:r>
            <a:r>
              <a:rPr lang="en-US" sz="2000" dirty="0" err="1"/>
              <a:t>first.HR</a:t>
            </a:r>
            <a:r>
              <a:rPr lang="en-US" sz="2000" dirty="0"/>
              <a:t>;</a:t>
            </a:r>
            <a:endParaRPr lang="en-US" sz="2000" dirty="0">
              <a:solidFill>
                <a:srgbClr val="FF0000"/>
              </a:solidFill>
            </a:endParaRPr>
          </a:p>
          <a:p>
            <a:pPr algn="l"/>
            <a:r>
              <a:rPr lang="en-US" sz="2000" dirty="0"/>
              <a:t>run;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070BAC15-42DB-5839-32EE-C8A2770DDC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8980454"/>
              </p:ext>
            </p:extLst>
          </p:nvPr>
        </p:nvGraphicFramePr>
        <p:xfrm>
          <a:off x="7847918" y="5459332"/>
          <a:ext cx="113792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920">
                  <a:extLst>
                    <a:ext uri="{9D8B030D-6E8A-4147-A177-3AD203B41FA5}">
                      <a16:colId xmlns:a16="http://schemas.microsoft.com/office/drawing/2014/main" val="12594256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First.HR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7441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5427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229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3469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7D1E624-2459-C254-0664-1F09C89E4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Optional topics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701423-65EF-E85C-B8B3-7C5EA73E02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Loops &amp; Random Number Generation</a:t>
            </a:r>
          </a:p>
        </p:txBody>
      </p:sp>
    </p:spTree>
    <p:extLst>
      <p:ext uri="{BB962C8B-B14F-4D97-AF65-F5344CB8AC3E}">
        <p14:creationId xmlns:p14="http://schemas.microsoft.com/office/powerpoint/2010/main" val="31232383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Loops (Optional)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/>
              <a:t>Do loops are useful for repeating statements (generating data)</a:t>
            </a:r>
          </a:p>
          <a:p>
            <a:r>
              <a:rPr lang="en-US" dirty="0"/>
              <a:t>The output statement creates an observation each time it’s executed</a:t>
            </a:r>
          </a:p>
          <a:p>
            <a:pPr lvl="1"/>
            <a:r>
              <a:rPr lang="en-US" dirty="0"/>
              <a:t>Assumed with the end of a step</a:t>
            </a:r>
          </a:p>
          <a:p>
            <a:r>
              <a:rPr lang="en-US" dirty="0"/>
              <a:t>To repeat steps, you’ll need to use the macro command </a:t>
            </a:r>
            <a:r>
              <a:rPr lang="en-US" dirty="0">
                <a:solidFill>
                  <a:srgbClr val="FFFF00"/>
                </a:solidFill>
              </a:rPr>
              <a:t>%do</a:t>
            </a:r>
            <a:r>
              <a:rPr lang="en-US" dirty="0"/>
              <a:t> and </a:t>
            </a:r>
            <a:r>
              <a:rPr lang="en-US" dirty="0">
                <a:solidFill>
                  <a:srgbClr val="FFFF00"/>
                </a:solidFill>
              </a:rPr>
              <a:t>%end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1829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Do/Output Example (Optional)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To generate data….</a:t>
            </a:r>
          </a:p>
          <a:p>
            <a:pPr marL="400050" lvl="1" indent="0">
              <a:buNone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data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</a:rPr>
              <a:t>mydata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marL="400050" lvl="1" indent="0">
              <a:buNone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  do k=1 to 10;</a:t>
            </a:r>
          </a:p>
          <a:p>
            <a:pPr marL="400050" lvl="1" indent="0">
              <a:buNone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  	x=k;</a:t>
            </a:r>
          </a:p>
          <a:p>
            <a:pPr marL="400050" lvl="1" indent="0">
              <a:buNone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  	y=500 + 10*x;</a:t>
            </a:r>
          </a:p>
          <a:p>
            <a:pPr marL="400050" lvl="1" indent="0">
              <a:buNone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  	output;</a:t>
            </a:r>
          </a:p>
          <a:p>
            <a:pPr marL="400050" lvl="1" indent="0">
              <a:buNone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  end;</a:t>
            </a:r>
          </a:p>
          <a:p>
            <a:pPr marL="400050" lvl="1" indent="0">
              <a:buNone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run;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(what happens without the output statement?)</a:t>
            </a:r>
          </a:p>
        </p:txBody>
      </p:sp>
    </p:spTree>
    <p:extLst>
      <p:ext uri="{BB962C8B-B14F-4D97-AF65-F5344CB8AC3E}">
        <p14:creationId xmlns:p14="http://schemas.microsoft.com/office/powerpoint/2010/main" val="3916271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 Generation (Optional)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51054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RAND(Distribution,&lt;Parameters&gt;)</a:t>
            </a:r>
          </a:p>
          <a:p>
            <a:pPr lvl="1"/>
            <a:r>
              <a:rPr lang="en-US" dirty="0"/>
              <a:t>Common distributions - Uniform, Normal, Binomial, Weibull, etc.</a:t>
            </a:r>
          </a:p>
          <a:p>
            <a:pPr lvl="2"/>
            <a:r>
              <a:rPr lang="en-US" dirty="0"/>
              <a:t>rand(‘Uniform’) is from a (Continuous) </a:t>
            </a:r>
            <a:r>
              <a:rPr lang="en-US" dirty="0" err="1"/>
              <a:t>Unif</a:t>
            </a:r>
            <a:r>
              <a:rPr lang="en-US" dirty="0"/>
              <a:t>(0,1)</a:t>
            </a:r>
          </a:p>
          <a:p>
            <a:pPr lvl="2"/>
            <a:r>
              <a:rPr lang="en-US" dirty="0"/>
              <a:t>rand(‘Normal’) is from a N(0,1)</a:t>
            </a:r>
          </a:p>
          <a:p>
            <a:pPr lvl="2"/>
            <a:r>
              <a:rPr lang="en-US" dirty="0"/>
              <a:t>rand(‘Normal’,100,15) is from a N(100,15)</a:t>
            </a:r>
          </a:p>
          <a:p>
            <a:pPr lvl="1"/>
            <a:r>
              <a:rPr lang="en-US" dirty="0"/>
              <a:t>Note: functions used to be separate</a:t>
            </a:r>
          </a:p>
          <a:p>
            <a:pPr lvl="2"/>
            <a:r>
              <a:rPr lang="en-US" dirty="0">
                <a:solidFill>
                  <a:srgbClr val="FFFF00"/>
                </a:solidFill>
              </a:rPr>
              <a:t>RANUNI</a:t>
            </a:r>
            <a:r>
              <a:rPr lang="en-US" dirty="0"/>
              <a:t>, </a:t>
            </a:r>
            <a:r>
              <a:rPr lang="en-US" dirty="0">
                <a:solidFill>
                  <a:srgbClr val="FFFF00"/>
                </a:solidFill>
              </a:rPr>
              <a:t>RANNOR</a:t>
            </a:r>
            <a:r>
              <a:rPr lang="en-US" dirty="0"/>
              <a:t>, etc.</a:t>
            </a:r>
          </a:p>
          <a:p>
            <a:pPr lvl="1"/>
            <a:r>
              <a:rPr lang="en-US" dirty="0"/>
              <a:t>Seed numbers</a:t>
            </a:r>
          </a:p>
          <a:p>
            <a:pPr lvl="2"/>
            <a:r>
              <a:rPr lang="en-US" dirty="0"/>
              <a:t>Starting point on an internal table of random digits</a:t>
            </a:r>
          </a:p>
          <a:p>
            <a:pPr lvl="2"/>
            <a:r>
              <a:rPr lang="en-US" dirty="0"/>
              <a:t>Allows for reproducibility</a:t>
            </a:r>
          </a:p>
        </p:txBody>
      </p:sp>
    </p:spTree>
    <p:extLst>
      <p:ext uri="{BB962C8B-B14F-4D97-AF65-F5344CB8AC3E}">
        <p14:creationId xmlns:p14="http://schemas.microsoft.com/office/powerpoint/2010/main" val="17345744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(Optional)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5105400"/>
          </a:xfrm>
        </p:spPr>
        <p:txBody>
          <a:bodyPr/>
          <a:lstStyle/>
          <a:p>
            <a:pPr marL="0" marR="0" indent="0" algn="just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Generate simulated data on weight vs. height for men.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Generate 100 observations for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height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in inches for men from a N(70,2.5) distribution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For each one, make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weight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= -202 + 5.26 *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height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(on average)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Add a random term to each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weight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value that comes from a N(0,27) distribution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Create plot of the data (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proc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gplot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plot weight*height;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342900" marR="0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Optional: Make each person have a 52% chance of being male.  Females follow a N(65,2.5) distribution, but have the same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weight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function from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height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(I don’t think that is true, but let’s go with it for our data).  You can use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var2*var1=var3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with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sgplot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to produce a plot of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var1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var2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with a separate plotting character for each unique value of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var3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7161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2CB5-044C-F9F8-B375-6646F916E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F3DBF-F23D-1DB7-2C3C-7157AD275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is the value of </a:t>
            </a:r>
            <a:r>
              <a:rPr lang="en-US" i="1" dirty="0"/>
              <a:t>num </a:t>
            </a:r>
            <a:r>
              <a:rPr lang="en-US" dirty="0"/>
              <a:t>in the statement:</a:t>
            </a:r>
          </a:p>
          <a:p>
            <a:pPr marL="0" indent="0">
              <a:buNone/>
            </a:pPr>
            <a:r>
              <a:rPr lang="en-US"/>
              <a:t>4 + 10 / 2;</a:t>
            </a:r>
            <a:endParaRPr lang="en-US" dirty="0"/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Missing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0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7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054609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8F950-85C9-815B-40E1-0720D2A9C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A78B3-BA22-7E4F-61C5-056E428D8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</a:t>
            </a:r>
            <a:r>
              <a:rPr lang="en-US" i="1" dirty="0"/>
              <a:t>var1 = . </a:t>
            </a:r>
            <a:r>
              <a:rPr lang="en-US" dirty="0"/>
              <a:t>and </a:t>
            </a:r>
            <a:r>
              <a:rPr lang="en-US" i="1" dirty="0"/>
              <a:t>var2 = 10, </a:t>
            </a:r>
            <a:r>
              <a:rPr lang="en-US" dirty="0"/>
              <a:t>then what is </a:t>
            </a:r>
            <a:r>
              <a:rPr lang="en-US" i="1" dirty="0"/>
              <a:t>num </a:t>
            </a:r>
            <a:r>
              <a:rPr lang="en-US" dirty="0"/>
              <a:t>in the statement </a:t>
            </a:r>
            <a:r>
              <a:rPr lang="en-US" i="1" dirty="0"/>
              <a:t>num = var1 + var2/2;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.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0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5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10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SAS will break</a:t>
            </a:r>
          </a:p>
        </p:txBody>
      </p:sp>
    </p:spTree>
    <p:extLst>
      <p:ext uri="{BB962C8B-B14F-4D97-AF65-F5344CB8AC3E}">
        <p14:creationId xmlns:p14="http://schemas.microsoft.com/office/powerpoint/2010/main" val="2483320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6263A57-919F-4497-8028-B6590B5158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598308"/>
              </p:ext>
            </p:extLst>
          </p:nvPr>
        </p:nvGraphicFramePr>
        <p:xfrm>
          <a:off x="2423652" y="3352800"/>
          <a:ext cx="4096385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7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8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sz="2400" dirty="0"/>
                        <a:t>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Result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Round(15.15)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Ceil(14.01)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Floor(0.55)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Round(12.345,10)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Round(12.345,0.1)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Round(12.345,100)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09BB915-8857-4164-B3FF-F20060A341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802227"/>
              </p:ext>
            </p:extLst>
          </p:nvPr>
        </p:nvGraphicFramePr>
        <p:xfrm>
          <a:off x="2456815" y="3342958"/>
          <a:ext cx="4096385" cy="3214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7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8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1304">
                <a:tc>
                  <a:txBody>
                    <a:bodyPr/>
                    <a:lstStyle/>
                    <a:p>
                      <a:r>
                        <a:rPr lang="en-US" sz="2400" dirty="0"/>
                        <a:t>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Result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Round(15.15)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Ceil(14.01)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Floor(0.55)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Round(12.345,10)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Round(12.345,0.1)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Round(12.345,100)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ROUND, CEIL, FLOOR</a:t>
            </a:r>
          </a:p>
          <a:p>
            <a:pPr lvl="1"/>
            <a:r>
              <a:rPr lang="en-US" dirty="0"/>
              <a:t>Default # of decimal places is 0</a:t>
            </a:r>
          </a:p>
          <a:p>
            <a:pPr lvl="1"/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Argument represents place, not # digits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920800"/>
              </p:ext>
            </p:extLst>
          </p:nvPr>
        </p:nvGraphicFramePr>
        <p:xfrm>
          <a:off x="2456815" y="3338696"/>
          <a:ext cx="4096385" cy="3214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7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8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1304">
                <a:tc>
                  <a:txBody>
                    <a:bodyPr/>
                    <a:lstStyle/>
                    <a:p>
                      <a:r>
                        <a:rPr lang="en-US" sz="2400" dirty="0"/>
                        <a:t>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Result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Round(15.15)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Ceil(14.01)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Floor(0.55)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Round(12.345,10)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Round(12.345,0.1)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Round(12.345,100)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9134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with Strings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sz="2000" dirty="0" err="1">
                <a:solidFill>
                  <a:srgbClr val="FFFF00"/>
                </a:solidFill>
              </a:rPr>
              <a:t>UPCASE</a:t>
            </a:r>
            <a:r>
              <a:rPr lang="en-US" sz="2000" dirty="0">
                <a:solidFill>
                  <a:srgbClr val="FFFF00"/>
                </a:solidFill>
              </a:rPr>
              <a:t> </a:t>
            </a:r>
            <a:r>
              <a:rPr lang="en-US" sz="2000" dirty="0"/>
              <a:t>(also </a:t>
            </a:r>
            <a:r>
              <a:rPr lang="en-US" sz="2000" dirty="0" err="1">
                <a:solidFill>
                  <a:srgbClr val="FFFF00"/>
                </a:solidFill>
              </a:rPr>
              <a:t>LOWCASE</a:t>
            </a:r>
            <a:r>
              <a:rPr lang="en-US" sz="2000" dirty="0"/>
              <a:t>, </a:t>
            </a:r>
            <a:r>
              <a:rPr lang="en-US" sz="2000" dirty="0" err="1">
                <a:solidFill>
                  <a:srgbClr val="FFFF00"/>
                </a:solidFill>
              </a:rPr>
              <a:t>PROPCASE</a:t>
            </a:r>
            <a:r>
              <a:rPr lang="en-US" sz="2000" dirty="0"/>
              <a:t>)</a:t>
            </a:r>
          </a:p>
          <a:p>
            <a:pPr marL="457200" lvl="1" indent="0">
              <a:buNone/>
            </a:pPr>
            <a:r>
              <a:rPr lang="en-US" sz="2000" dirty="0"/>
              <a:t>	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upcase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firstname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);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000" dirty="0">
                <a:solidFill>
                  <a:srgbClr val="FFFF00"/>
                </a:solidFill>
              </a:rPr>
              <a:t>SUBSTR(variable, </a:t>
            </a:r>
            <a:r>
              <a:rPr lang="en-US" sz="2000" dirty="0" err="1">
                <a:solidFill>
                  <a:srgbClr val="FFFF00"/>
                </a:solidFill>
              </a:rPr>
              <a:t>firstchar</a:t>
            </a:r>
            <a:r>
              <a:rPr lang="en-US" sz="2000" dirty="0">
                <a:solidFill>
                  <a:srgbClr val="FFFF00"/>
                </a:solidFill>
              </a:rPr>
              <a:t>, length)</a:t>
            </a:r>
          </a:p>
          <a:p>
            <a:pPr lvl="1"/>
            <a:r>
              <a:rPr lang="en-US" sz="2000" dirty="0"/>
              <a:t>Extracts a substring of a character variable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789997"/>
              </p:ext>
            </p:extLst>
          </p:nvPr>
        </p:nvGraphicFramePr>
        <p:xfrm>
          <a:off x="1981200" y="2086021"/>
          <a:ext cx="3530600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r>
                        <a:rPr lang="en-US" sz="1600" dirty="0"/>
                        <a:t>Input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r>
                        <a:rPr lang="en-US" sz="1600" dirty="0"/>
                        <a:t>Joe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JOE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r>
                        <a:rPr lang="en-US" sz="1600" dirty="0" err="1"/>
                        <a:t>joe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JOE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r>
                        <a:rPr lang="en-US" sz="1600" dirty="0"/>
                        <a:t>JOE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JOE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186BE1D-07AB-40B8-A6A8-9A4DADC99F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133854"/>
              </p:ext>
            </p:extLst>
          </p:nvPr>
        </p:nvGraphicFramePr>
        <p:xfrm>
          <a:off x="1371599" y="4378802"/>
          <a:ext cx="5588001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9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98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7373">
                <a:tc>
                  <a:txBody>
                    <a:bodyPr/>
                    <a:lstStyle/>
                    <a:p>
                      <a:r>
                        <a:rPr lang="en-US" sz="1600" dirty="0"/>
                        <a:t>Purpose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913">
                <a:tc>
                  <a:txBody>
                    <a:bodyPr/>
                    <a:lstStyle/>
                    <a:p>
                      <a:r>
                        <a:rPr lang="en-US" sz="1600" dirty="0"/>
                        <a:t>Extract ID# 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substr</a:t>
                      </a:r>
                      <a:r>
                        <a:rPr lang="en-US" sz="1600" dirty="0"/>
                        <a:t>(‘ID525’,3,3)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“525”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913">
                <a:tc>
                  <a:txBody>
                    <a:bodyPr/>
                    <a:lstStyle/>
                    <a:p>
                      <a:r>
                        <a:rPr lang="en-US" sz="1600" dirty="0"/>
                        <a:t>First Three Letters</a:t>
                      </a:r>
                      <a:r>
                        <a:rPr lang="en-US" sz="1600" baseline="0" dirty="0"/>
                        <a:t> of Name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substr</a:t>
                      </a:r>
                      <a:r>
                        <a:rPr lang="en-US" sz="1600" dirty="0"/>
                        <a:t>(‘Daniel’,1,3)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DA10964-854B-9E4D-8691-6CD496A9CC3D}"/>
              </a:ext>
            </a:extLst>
          </p:cNvPr>
          <p:cNvSpPr txBox="1"/>
          <p:nvPr/>
        </p:nvSpPr>
        <p:spPr>
          <a:xfrm>
            <a:off x="304800" y="5413811"/>
            <a:ext cx="9982200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data ids;</a:t>
            </a:r>
          </a:p>
          <a:p>
            <a:pPr algn="l"/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id = ‘ID525’;</a:t>
            </a:r>
          </a:p>
          <a:p>
            <a:pPr algn="l"/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id_num_char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substr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(id, 3, 3); *’525’ will still be character string;</a:t>
            </a:r>
          </a:p>
          <a:p>
            <a:pPr algn="l"/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id_num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= input(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id_num_char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, best.); *use input() to convert to numeric;</a:t>
            </a:r>
          </a:p>
          <a:p>
            <a:pPr algn="l"/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run;</a:t>
            </a:r>
          </a:p>
          <a:p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313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SCAN(variable, word#, &lt;delimiter&gt;)</a:t>
            </a:r>
          </a:p>
          <a:p>
            <a:pPr lvl="1"/>
            <a:r>
              <a:rPr lang="en-US" dirty="0"/>
              <a:t>Extracts a word within a string</a:t>
            </a:r>
          </a:p>
          <a:p>
            <a:pPr lvl="1"/>
            <a:r>
              <a:rPr lang="en-US" dirty="0"/>
              <a:t>The default delimiter is a space</a:t>
            </a:r>
          </a:p>
          <a:p>
            <a:pPr lvl="1"/>
            <a:r>
              <a:rPr lang="en-US" dirty="0"/>
              <a:t>Example</a:t>
            </a:r>
          </a:p>
          <a:p>
            <a:pPr marL="914400" lvl="2" indent="0">
              <a:buNone/>
            </a:pPr>
            <a:r>
              <a:rPr lang="en-US" dirty="0"/>
              <a:t>Scan(‘Sir David Spiegelhalter’, 2)</a:t>
            </a:r>
          </a:p>
          <a:p>
            <a:pPr marL="914400" lvl="2" indent="0">
              <a:buNone/>
            </a:pPr>
            <a:r>
              <a:rPr lang="en-US" dirty="0"/>
              <a:t>results in “David”</a:t>
            </a:r>
          </a:p>
          <a:p>
            <a:pPr marL="457200" lvl="1" indent="0">
              <a:buNone/>
            </a:pPr>
            <a:r>
              <a:rPr lang="en-US" sz="2400" dirty="0"/>
              <a:t>	Scan(‘Sir David Spiegelhalter’, -1)</a:t>
            </a:r>
          </a:p>
          <a:p>
            <a:pPr marL="457200" lvl="1" indent="0">
              <a:buNone/>
            </a:pPr>
            <a:r>
              <a:rPr lang="en-US" sz="2400" dirty="0"/>
              <a:t>	results in “Spiegelhalter”</a:t>
            </a:r>
          </a:p>
          <a:p>
            <a:pPr marL="457200" lvl="1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/>
              <a:t>Working with Strings II</a:t>
            </a:r>
          </a:p>
        </p:txBody>
      </p:sp>
    </p:spTree>
    <p:extLst>
      <p:ext uri="{BB962C8B-B14F-4D97-AF65-F5344CB8AC3E}">
        <p14:creationId xmlns:p14="http://schemas.microsoft.com/office/powerpoint/2010/main" val="3760415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Concatenation and Trimming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370" y="1524000"/>
            <a:ext cx="8954429" cy="4525963"/>
          </a:xfrm>
        </p:spPr>
        <p:txBody>
          <a:bodyPr/>
          <a:lstStyle/>
          <a:p>
            <a:r>
              <a:rPr lang="en-US" sz="2000" dirty="0"/>
              <a:t>Concatenation: </a:t>
            </a:r>
            <a:r>
              <a:rPr lang="en-US" sz="2000" dirty="0">
                <a:solidFill>
                  <a:srgbClr val="FFFF00"/>
                </a:solidFill>
              </a:rPr>
              <a:t>||</a:t>
            </a:r>
          </a:p>
          <a:p>
            <a:pPr lvl="1"/>
            <a:r>
              <a:rPr lang="en-US" sz="2000" dirty="0"/>
              <a:t>Combines text variables into one</a:t>
            </a:r>
          </a:p>
          <a:p>
            <a:pPr marL="457200" lvl="1" indent="0">
              <a:buNone/>
            </a:pPr>
            <a:r>
              <a:rPr lang="en-US" sz="2000" dirty="0"/>
              <a:t>	</a:t>
            </a:r>
            <a:r>
              <a:rPr lang="en-US" sz="2000" dirty="0" err="1">
                <a:solidFill>
                  <a:srgbClr val="FFFF00"/>
                </a:solidFill>
              </a:rPr>
              <a:t>fullname</a:t>
            </a:r>
            <a:r>
              <a:rPr lang="en-US" sz="2000" dirty="0">
                <a:solidFill>
                  <a:srgbClr val="FFFF00"/>
                </a:solidFill>
              </a:rPr>
              <a:t> = </a:t>
            </a:r>
            <a:r>
              <a:rPr lang="en-US" sz="2000" dirty="0" err="1">
                <a:solidFill>
                  <a:srgbClr val="FFFF00"/>
                </a:solidFill>
              </a:rPr>
              <a:t>firstname</a:t>
            </a:r>
            <a:r>
              <a:rPr lang="en-US" sz="2000" dirty="0">
                <a:solidFill>
                  <a:srgbClr val="FFFF00"/>
                </a:solidFill>
              </a:rPr>
              <a:t> || ‘ ‘ || </a:t>
            </a:r>
            <a:r>
              <a:rPr lang="en-US" sz="2000" dirty="0" err="1">
                <a:solidFill>
                  <a:srgbClr val="FFFF00"/>
                </a:solidFill>
              </a:rPr>
              <a:t>lastname</a:t>
            </a:r>
            <a:r>
              <a:rPr lang="en-US" sz="2000" dirty="0">
                <a:solidFill>
                  <a:srgbClr val="FFFF00"/>
                </a:solidFill>
              </a:rPr>
              <a:t>;</a:t>
            </a:r>
          </a:p>
          <a:p>
            <a:pPr marL="457200" lvl="1" indent="0">
              <a:buNone/>
            </a:pPr>
            <a:r>
              <a:rPr lang="en-US" sz="2000" dirty="0"/>
              <a:t>	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firstname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= ‘Wendy’ </a:t>
            </a:r>
            <a:r>
              <a:rPr lang="en-US" sz="2000" dirty="0"/>
              <a:t>and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lastname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= ‘Smith’</a:t>
            </a:r>
          </a:p>
          <a:p>
            <a:pPr marL="457200" lvl="1" indent="0">
              <a:buNone/>
            </a:pPr>
            <a:r>
              <a:rPr lang="en-US" sz="2000" dirty="0"/>
              <a:t>	becomes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fullname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= ‘Wendy Smith’</a:t>
            </a:r>
          </a:p>
          <a:p>
            <a:r>
              <a:rPr lang="en-US" sz="2000" dirty="0">
                <a:solidFill>
                  <a:srgbClr val="FFFF00"/>
                </a:solidFill>
              </a:rPr>
              <a:t>LEFT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FFFF00"/>
                </a:solidFill>
              </a:rPr>
              <a:t>RIGHT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FFFF00"/>
                </a:solidFill>
              </a:rPr>
              <a:t>TRIM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FFFF00"/>
                </a:solidFill>
              </a:rPr>
              <a:t>COMPRESS</a:t>
            </a:r>
          </a:p>
          <a:p>
            <a:pPr lvl="1"/>
            <a:r>
              <a:rPr lang="en-US" sz="2000" dirty="0"/>
              <a:t>Removes blanks from variables</a:t>
            </a:r>
          </a:p>
          <a:p>
            <a:pPr lvl="1"/>
            <a:r>
              <a:rPr lang="en-US" sz="2000" dirty="0">
                <a:solidFill>
                  <a:srgbClr val="FFFF00"/>
                </a:solidFill>
              </a:rPr>
              <a:t>LEFT</a:t>
            </a:r>
            <a:r>
              <a:rPr lang="en-US" sz="2000" dirty="0"/>
              <a:t> and </a:t>
            </a:r>
            <a:r>
              <a:rPr lang="en-US" sz="2000" dirty="0">
                <a:solidFill>
                  <a:srgbClr val="FFFF00"/>
                </a:solidFill>
              </a:rPr>
              <a:t>RIGHT</a:t>
            </a:r>
            <a:r>
              <a:rPr lang="en-US" sz="2000" dirty="0"/>
              <a:t> align the string</a:t>
            </a:r>
          </a:p>
          <a:p>
            <a:pPr lvl="1"/>
            <a:r>
              <a:rPr lang="en-US" sz="2000" dirty="0">
                <a:solidFill>
                  <a:srgbClr val="FFFF00"/>
                </a:solidFill>
              </a:rPr>
              <a:t>TRIM</a:t>
            </a:r>
            <a:r>
              <a:rPr lang="en-US" sz="2000" dirty="0"/>
              <a:t> removes trailing blanks</a:t>
            </a:r>
          </a:p>
          <a:p>
            <a:pPr lvl="1"/>
            <a:r>
              <a:rPr lang="en-US" sz="2000" dirty="0">
                <a:solidFill>
                  <a:srgbClr val="FFFF00"/>
                </a:solidFill>
              </a:rPr>
              <a:t>COMPRESS</a:t>
            </a:r>
            <a:r>
              <a:rPr lang="en-US" sz="2000" dirty="0"/>
              <a:t> removes all blanks (or other)</a:t>
            </a:r>
          </a:p>
          <a:p>
            <a:pPr marL="914400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compress(variable, &lt;exact characters to remove&gt;, &lt;modifiers&gt;)</a:t>
            </a:r>
          </a:p>
          <a:p>
            <a:pPr marL="914400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compress(variable) will remove spaces by default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compress(variable, , ‘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’) will keep numeric digits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compress(variable, , ‘d’) will remove numeric digits</a:t>
            </a:r>
          </a:p>
          <a:p>
            <a:pPr marL="457200" lvl="1" indent="0">
              <a:buNone/>
            </a:pPr>
            <a:r>
              <a:rPr lang="en-US" sz="16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022407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 </a:t>
            </a:r>
            <a:r>
              <a:rPr lang="en-US" dirty="0">
                <a:sym typeface="Wingdings" panose="05000000000000000000" pitchFamily="2" charset="2"/>
              </a:rPr>
              <a:t> </a:t>
            </a:r>
            <a:r>
              <a:rPr lang="en-US" dirty="0"/>
              <a:t>Numeric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PUT</a:t>
            </a:r>
            <a:r>
              <a:rPr lang="en-US" dirty="0"/>
              <a:t> – changes variable format</a:t>
            </a:r>
          </a:p>
          <a:p>
            <a:pPr lvl="1"/>
            <a:r>
              <a:rPr lang="en-US" dirty="0"/>
              <a:t>Makes variable character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idchar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= put(idnum,$8.);</a:t>
            </a:r>
          </a:p>
          <a:p>
            <a:r>
              <a:rPr lang="en-US" dirty="0">
                <a:solidFill>
                  <a:srgbClr val="FFFF00"/>
                </a:solidFill>
              </a:rPr>
              <a:t>INPUT</a:t>
            </a:r>
            <a:r>
              <a:rPr lang="en-US" dirty="0"/>
              <a:t> – makes variable numeric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idnum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= input(idchar,8.);</a:t>
            </a:r>
          </a:p>
          <a:p>
            <a:pPr lvl="1"/>
            <a:r>
              <a:rPr lang="en-US" dirty="0"/>
              <a:t>Alternative trick for converting to numeric: multiply by 1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idnum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=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idchar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* 1;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846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TE9BRElORyIgdmFsdWU9IkxvYWRpbmciLz4NCgkJPHVpdGV4dCBuYW1lPSJTQ1JVQkJBUlNUQVRVU19CVUZGRVJJTkciIHZhbHVlPSJCdWZmZXJpbmciLz4NCgkJPHVpdGV4dCBuYW1lPSJTQ1JVQkJBUlNUQVRVU19RVUVTVElPTiIgdmFsdWU9IkFuc3dlciBRdWVzdGlvbiIvPg0KCQk8dWl0ZXh0IG5hbWU9IlNDUlVCQkFSU1RBVFVTX1JFVklFV1FVSVoiIHZhbHVlPSJSZXZpZXdpbmcgUXVpeiIvPg0KCQk8IS0tIHN1YnN0aXR1dGlvbjogJW0gPT0gbWludXRlcyByZW1haW5pbmcgLS0+DQoJCTwhLS0gc3Vic3RpdHV0aW9uOiAlcyA9PSBzZWNvbmRzIHJlbWFpbmluZyAtLT4NCgkJPHVpdGV4dCBuYW1lPSJFTEFQU0VEIiB2YWx1ZT0iJW0gTWludXRlcyAlcyBTZWNvbmRzIFJlbWFpbmluZyIvPg0KCQk8dWl0ZXh0IG5hbWU9Ik5PVEZPVU5EIiB2YWx1ZT0iTm90aGluZyBGb3VuZCIvPg0KCQk8dWl0ZXh0IG5hbWU9IkFUVEFDSE1FTlRTIiB2YWx1ZT0iQXR0YWNobWVudH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WN0Ii8+DQoJCTx1aXRleHQgbmFtZT0iVEFCX09VVExJTkUiIHZhbHVlPSJPdXRsaW5lIi8+DQoJCTx1aXRleHQgbmFtZT0iVEFCX1RIVU1CIiB2YWx1ZT0iVGh1bWIiLz4NCgkJPHVpdGV4dCBuYW1lPSJUQUJfTk9URVMiIHZhbHVlPSJOb3RlcyIvPg0KCQk8dWl0ZXh0IG5hbWU9IlRBQl9TRUFSQ0giIHZhbHVlPSJTZWFyY2giLz4NCgkJPHVpdGV4dCBuYW1lPSJTTElERV9IRUFESU5HIiB2YWx1ZT0iU2xpZGUgVGl0bGUiLz4NCgkJPHVpdGV4dCBuYW1lPSJEVVJBVElPTl9IRUFESU5HIiB2YWx1ZT0iRHVyYXRpb24iLz4NCgkJPHVpdGV4dCBuYW1lPSJTRUFSQ0hfSEVBRElORyIgdmFsdWU9IlNlYXJjaCBmb3IgdGV4dDoiLz4NCgkJPHVpdGV4dCBuYW1lPSJUSFVNQl9IRUFESU5HIiB2YWx1ZT0iU2xpZGUiLz4NCgkJPHVpdGV4dCBuYW1lPSJUSFVNQl9JTkZPIiB2YWx1ZT0iU2xpZGUgVGl0bGUvRHVyYXRpb24iLz4NCgkJPHVpdGV4dCBuYW1lPSJBVFRBQ0hOQU1FX0hFQURJTkciIHZhbHVlPSJGaWxlIE5hbWUiLz4NCgkJPHVpdGV4dCBuYW1lPSJBVFRBQ0hTSVpFX0hFQURJTkciIHZhbHVlPSJTaXplIi8+DQoJCTx1aXRleHQgbmFtZT0iU0xJREVfTk9URVMiIHZhbHVlPSJTbGlkZSBOb3Rlcy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U2hvdyBzaWRlYmFyIHRvIHBhcnRpY2lwYW50cyIvPg0KCQk8dWl0ZXh0IG5hbWU9IkRPQ1dSQVBfVElUTEUiIHZhbHVlPSJCcmVlemUgRmlsZSBBdHRhY2htZW50Ii8+DQoJCTx1aXRleHQgbmFtZT0iRE9DV1JBUF9NU0ciIHZhbHVlPSJTYXZlIHRvIE15IENvbXB1dGVyIi8+DQoJCTx1aXRleHQgbmFtZT0iRE9DV1JBUF9QUk9NUFQiIHZhbHVlPSJDbGljayB0byBEb3dubG9hZCIvPg0KCTwvbGFuZ3VhZ2U+DQoJPGxhbmd1YWdlIGlkPSJkZS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TE9BRElORyIgdmFsdWU9IkxhZGVuIi8+DQoJCTx1aXRleHQgbmFtZT0iU0NSVUJCQVJTVEFUVVNfQlVGRkVSSU5HIiB2YWx1ZT0iUHVmZmVybiIvPg0KCQk8dWl0ZXh0IG5hbWU9IlNDUlVCQkFSU1RBVFVTX1FVRVNUSU9OIiB2YWx1ZT0iRnJhZ2UgYmVhbnR3b3J0ZW4iLz4NCgkJPHVpdGV4dCBuYW1lPSJTQ1JVQkJBUlNUQVRVU19SRVZJRVdRVUlaIiB2YWx1ZT0iTm9jaG1hbHMgZHVyY2hzZWhlbiIvPg0KCQk8IS0tIHN1YnN0aXR1dGlvbjogJW0gPT0gbWludXRlcyByZW1haW5pbmcgLS0+DQoJCTwhLS0gc3Vic3RpdHV0aW9uOiAlcyA9PSBzZWNvbmRzIHJlbWFpbmluZyAtLT4NCgkJPHVpdGV4dCBuYW1lPSJFTEFQU0VEIiB2YWx1ZT0iUmVzdGRhdWVyOiAlbSBNaW51dGVuICVzIFNla3VuZGVuIi8+DQoJCTx1aXRleHQgbmFtZT0iTk9URk9VTkQiIHZhbHVlPSJOaWNodHMgZ2VmdW5kZW4iLz4NCgkJPHVpdGV4dCBuYW1lPSJBVFRBQ0hNRU5UUyIgdmFsdWU9IkFubGFnZW4iLz4NCgkJPCEtLSBzdWJzdGl0dXRpb246ICVwID09IGN1cnJlbnQgc3BlYWtlcidzIHRpdGxlIC0tPg0KCQk8dWl0ZXh0IG5hbWU9IkJJT1dJTl9USVRMRSIgdmFsdWU9IlNwcmVjaGVyOiAlcCIvPg0KCQk8dWl0ZXh0IG5hbWU9IkJJT0JUTl9USVRMRSIgdmFsdWU9IlNwcmVjaGVyIi8+DQoJCTx1aXRleHQgbmFtZT0iRElWSURFUkJUTl9USVRMRSIgdmFsdWU9InwiLz4NCgkJPHVpdGV4dCBuYW1lPSJDT05UQUNUQlROX1RJVExFIiB2YWx1ZT0iS29udGFrdCIvPg0KCQk8dWl0ZXh0IG5hbWU9IlRBQl9PVVRMSU5FIiB2YWx1ZT0iU3RydWt0dXIiLz4NCgkJPHVpdGV4dCBuYW1lPSJUQUJfVEhVTUIiIHZhbHVlPSJNaW5pYXR1ciIvPg0KCQk8dWl0ZXh0IG5hbWU9IlRBQl9OT1RFUyIgdmFsdWU9Ik5vdGl6ZW4iLz4NCgkJPHVpdGV4dCBuYW1lPSJUQUJfU0VBUkNIIiB2YWx1ZT0iU3VjaGVuIi8+DQoJCTx1aXRleHQgbmFtZT0iU0xJREVfSEVBRElORyIgdmFsdWU9IkZvbGllbnRpdGVsIi8+DQoJCTx1aXRleHQgbmFtZT0iRFVSQVRJT05fSEVBRElORyIgdmFsdWU9IkRhdWVyIi8+DQoJCTx1aXRleHQgbmFtZT0iU0VBUkNIX0hFQURJTkciIHZhbHVlPSJUZXh0IHN1Y2hlbjoiLz4NCgkJPHVpdGV4dCBuYW1lPSJUSFVNQl9IRUFESU5HIiB2YWx1ZT0iRm9saWUiLz4NCgkJPHVpdGV4dCBuYW1lPSJUSFVNQl9JTkZPIiB2YWx1ZT0iRm9saWVudGl0ZWwvRGF1ZXIiLz4NCgkJPHVpdGV4dCBuYW1lPSJBVFRBQ0hOQU1FX0hFQURJTkciIHZhbHVlPSJEYXRlaW5hbWUiLz4NCgkJPHVpdGV4dCBuYW1lPSJBVFRBQ0hTSVpFX0hFQURJTkciIHZhbHVlPSJHcsO2w59lIi8+DQoJCTx1aXRleHQgbmFtZT0iU0xJREVfTk9URVMiIHZhbHVlPSJGb2xpZW5ub3RpemVu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EZW4gVGVpbG5laG1lcm4gZGllIFNlaXRlbmxlaXN0ZSBhbnplaWdlbiIvPg0KCQk8dWl0ZXh0IG5hbWU9IkRPQ1dSQVBfVElUTEUiIHZhbHVlPSJCcmVlemUtQW5oYW5nIi8+DQoJCTx1aXRleHQgbmFtZT0iRE9DV1JBUF9NU0ciIHZhbHVlPSJBdWYgbWVpbmVtIEFyYmVpdHNwbGF0eiBzcGVpY2hlcm4iLz4NCgkJPHVpdGV4dCBuYW1lPSJET0NXUkFQX1BST01QVCIgdmFsdWU9Ilp1bSBIZXJ1bnRlcmxhZGVuIGtsaWNr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U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T1VUTElORSIgdmFsdWU9IlBsYW4iLz4NCgkJPHVpdGV4dCBuYW1lPSJUQUJfVEhVTUIiIHZhbHVlPSIgTWluaWF0dXJlIi8+DQoJCTx1aXRleHQgbmFtZT0iVEFCX05PVEVTIiB2YWx1ZT0iTm90ZXMiLz4NCgkJPHVpdGV4dCBuYW1lPSJUQUJfU0VBUkNIIiB2YWx1ZT0iIENoZXJjaGVyIi8+DQoJCTx1aXRleHQgbmFtZT0iU0xJREVfSEVBRElORyIgdmFsdWU9IlRpdHJlIGRlIGxhIGRpYXBvc2l0aXZlIi8+DQoJCTx1aXRleHQgbmFtZT0iRFVSQVRJT05fSEVBRElORyIgdmFsdWU9IkR1csOpZSIvPg0KCQk8dWl0ZXh0IG5hbWU9IlNFQVJDSF9IRUFESU5HIiB2YWx1ZT0iUmVjaGVyY2hlIGRlIHRleHRlIDoiLz4NCgkJPHVpdGV4dCBuYW1lPSJUSFVNQl9IRUFESU5HIiB2YWx1ZT0iRGlhcG9zaXRpdmUiLz4NCgkJPHVpdGV4dCBuYW1lPSJUSFVNQl9JTkZPIiB2YWx1ZT0iVGl0cmUvZHVyw6llIi8+DQoJCTx1aXRleHQgbmFtZT0iQVRUQUNITkFNRV9IRUFESU5HIiB2YWx1ZT0iTm9tIGRlIGZpY2hpZXIiLz4NCgkJPHVpdGV4dCBuYW1lPSJBVFRBQ0hTSVpFX0hFQURJTkciIHZhbHVlPSJUYWlsbGUiLz4NCgkJPHVpdGV4dCBuYW1lPSJTTElERV9OT1RFUyIgdmFsdWU9Ik5vdG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CTx1aXRleHQgbmFtZT0iRE9DV1JBUF9USVRMRSIgdmFsdWU9IlBpw6hjZSBqb2ludGUgQnJlZXplIi8+DQoJCTx1aXRleHQgbmFtZT0iRE9DV1JBUF9NU0ciIHZhbHVlPSJFbnJlZ2lzdHJlciBzdXIgbW9uIG9yZGluYXRldXIiLz4NCgkJPHVpdGV4dCBuYW1lPSJET0NXUkFQX1BST01QVCIgdmFsdWU9IkNsaXF1ZXIgcG91ciB0w6lsw6ljaGFyZ2Vy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TE9BRElORyIgdmFsdWU9IuODreODvOODieS4rSIvPg0KCQk8dWl0ZXh0IG5hbWU9IlNDUlVCQkFSU1RBVFVTX0JVRkZFUklORyIgdmFsdWU9IuODkOODg+ODleOCoeS4rSIvPg0KCQk8dWl0ZXh0IG5hbWU9IlNDUlVCQkFSU1RBVFVTX1FVRVNUSU9OIiB2YWx1ZT0i6LOq5ZWP44Gr562U44GI44Gm5LiL44GV44GEIi8+DQoJCTx1aXRleHQgbmFtZT0iU0NSVUJCQVJTVEFUVVNfUkVWSUVXUVVJWiIgdmFsdWU9IuOCr+OCpOOCuuOCkuODrOODk+ODpeODvOOBl+OBpuOBhOOBvuOBmSIvPg0KCQk8IS0tIHN1YnN0aXR1dGlvbjogJW0gPT0gbWludXRlcyByZW1haW5pbmcgLS0+DQoJCTwhLS0gc3Vic3RpdHV0aW9uOiAlcyA9PSBzZWNvbmRzIHJlbWFpbmluZyAtLT4NCgkJPHVpdGV4dCBuYW1lPSJFTEFQU0VEIiB2YWx1ZT0i5q6L44KKIDogJW0g5YiGICVzIOenkiIvPg0KCQk8dWl0ZXh0IG5hbWU9Ik5PVEZPVU5EIiB2YWx1ZT0i5L2V44KC6KaL44Gk44GL44KK44G+44Gb44KTIi8+DQoJCTx1aXRleHQgbmFtZT0iQVRUQUNITUVOVFMiIHZhbHVlPSLmt7vku5giLz4NCgkJPCEtLSBzdWJzdGl0dXRpb246ICVwID09IGN1cnJlbnQgc3BlYWtlcidzIHRpdGxlIC0tPg0KCQk8dWl0ZXh0IG5hbWU9IkJJT1dJTl9USVRMRSIgdmFsdWU9Iue1jOattCA6ICVwIi8+DQoJCTx1aXRleHQgbmFtZT0iQklPQlROX1RJVExFIiB2YWx1ZT0i57WM5q20Ii8+DQoJCTx1aXRleHQgbmFtZT0iRElWSURFUkJUTl9USVRMRSIgdmFsdWU9InwiLz4NCgkJPHVpdGV4dCBuYW1lPSJDT05UQUNUQlROX1RJVExFIiB2YWx1ZT0i44GK5ZWP44GE5ZCI44KP44Gb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OCteOCpOODieODkOODvOOCkuWPguWKoOiAheOBq+imi+OBm+OCiyIvPg0KCQk8dWl0ZXh0IG5hbWU9IkRPQ1dSQVBfVElUTEUiIHZhbHVlPSJCcmVlemUg5re75LuY44OV44Kh44Kk44OrIi8+DQoJCTx1aXRleHQgbmFtZT0iRE9DV1JBUF9NU0ciIHZhbHVlPSLjg57jgqTjgrPjg7Pjg5Tjg6Xjg7zjgr/jgavkv53lrZgiLz4NCgkJPHVpdGV4dCBuYW1lPSJET0NXUkFQX1BST01QVCIgdmFsdWU9IuOCr+ODquODg+OCr+OBl+OBpuODgOOCpuODs+ODreODvOODiSIvPg0KCTwvbGFuZ3VhZ2U+DQoJPGxhbmd1YWdlIGlkPSJrbyI+DQoJCTwhLS0gZm9ybWF0IGZvciB1aWZvbnQgdmFsdWUgaXMgImZvbnQsc2l6ZSxpc2JvbGQsaXNpdGFsaWMsaXNzaGFkb3dlZCIgLS0+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+DQoJCTx1aWZvbnQgbmFtZT0iRk9OVF9FTEFQU0VEVElNRSIgdmFsdWU9IlZlcmRhbmEsMTEsdHJ1ZSxmYWxzZSxmYWxzZSIvPg0KCQk8dWlmb250IG5hbWU9IkZPTlRfVVRJTFNNRU5VIiB2YWx1ZT0iVmVyZGFuYSw5LHRydWUsZmFsc2UsZmFsc2UiLz4NCgkJPHVpZm9udCBuYW1lPSJGT05UX1RBQlMiIHZhbHVlPSJWZXJkYW5hLDExLGZhbHNlLGZhbHNlLGZhbHNlIi8+DQoJCTx1aWZvbnQgbmFtZT0iRk9OVF9QUkVTRU5UQVRJT05OQU1FIiB2YWx1ZT0iVmVyZGFuYSwxNSxmYWxzZSxmYWxzZSx0cnVlIi8+DQoJCTx1aWZvbnQgbmFtZT0iRk9OVF9QUkVTRU5URVJOQU1FIiB2YWx1ZT0iVmVyZGFuYSwxNSx0cnVlLGZhbHNlLHRydWUiLz4NCgkJPHVpZm9udCBuYW1lPSJGT05UX1BSRVNFTlRFUlRJVExFIiB2YWx1ZT0iVmVyZGFuYSwxMSxmYWxzZSxmYWxzZSx0cnVlIi8+DQoJCTx1aWZvbnQgbmFtZT0iRk9OVF9CSU9CVE4iIHZhbHVlPSJWZXJkYW5hLDEx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MTEsZmFsc2UsZmFsc2UsdHJ1ZSIvPg0KCQk8dWlmb250IG5hbWU9IkZPTlRfQklPV0lOIiB2YWx1ZT0iVmVyZGFuYSwxMSxmYWxzZSxmYWxzZSxmYWxzZSIvPg0KCQk8dWlmb250IG5hbWU9IkZPTlRfTElTVEhFQURJTkciIHZhbHVlPSJWZXJkYW5hLDExLGZhbHNlLGZhbHNlLGZhbHNlIi8+DQoJCTx1aWZvbnQgbmFtZT0iRk9OVF9XSU5USVRMRSIgdmFsdWU9IlZlcmRhbmEsMTEsZmFsc2UsZmFsc2UsdHJ1ZSIvPg0KCQk8dWlmb250IG5hbWU9IkZPTlRfQVRUQUNITUVOVFMiIHZhbHVlPSJWZXJkYW5hLDExLGZhbHN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PVVRMSU5FIiB2YWx1ZT0i6rCc7JqUIi8+DQoJCTx1aXRleHQgbmFtZT0iVEFCX1RIVU1CIiB2YWx1ZT0i7LaV7IaM7YyQIi8+DQoJCTx1aXRleHQgbmFtZT0iVEFCX05PVEVTIiB2YWx1ZT0i64W47Yq4Ii8+DQoJCTx1aXRleHQgbmFtZT0iVEFCX1NFQVJDSCIgdmFsdWU9IuqygOyDiSIvPg0KCQk8dWl0ZXh0IG5hbWU9IlNMSURFX0hFQURJTkciIHZhbHVlPSLsiqzrnbzsnbTrk5wg7KCc66qpIi8+DQoJCTx1aXRleHQgbmFtZT0iRFVSQVRJT05fSEVBRElORyIgdmFsdWU9IuyerOyDneyLnOqwhCIvPg0KCQk8dWl0ZXh0IG5hbWU9IlNFQVJDSF9IRUFESU5HIiB2YWx1ZT0i7YWN7Iqk7Yq4IOqygOyDiToiLz4NCgkJPHVpdGV4dCBuYW1lPSJUSFVNQl9IRUFESU5HIiB2YWx1ZT0i7Iqs65287J2065OcIi8+DQoJCTx1aXRleHQgbmFtZT0iVEhVTUJfSU5GTyIgdmFsdWU9IuygnOuqqS/snqzsg53si5zqsIQiLz4NCgkJPHVpdGV4dCBuYW1lPSJBVFRBQ0hOQU1FX0hFQURJTkciIHZhbHVlPSLtjIzsnbwg7J2066aEIi8+DQoJCTx1aXRleHQgbmFtZT0iQVRUQUNIU0laRV9IRUFESU5HIiB2YWx1ZT0i7YGs6riwIi8+DQoJCTx1aXRleHQgbmFtZT0iU0xJREVfTk9URVMiIHZhbHVlPSLsiqzrnbzsnbTrk5wg64W47Yq4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LssLjsl6zsnpDsl5Dqsowg7IS466GcIOunieuMgCDrs7TsnbTquLAiLz4NCgkJPHVpdGV4dCBuYW1lPSJET0NXUkFQX1RJVExFIiB2YWx1ZT0iQnJlZXplIO2MjOydvCDssqjrtoAiLz4NCgkJPHVpdGV4dCBuYW1lPSJET0NXUkFQX01TRyIgdmFsdWU9IuuCtCDsu7Ttk6jthLDsl5Ag7KCA7J6lIi8+DQoJCTx1aXRleHQgbmFtZT0iRE9DV1JBUF9QUk9NUFQiIHZhbHVlPSLtgbTrpq3tlZjsl6wg64uk7Jq066Gc65OcIi8+DQoJPC9sYW5ndWFnZT4NCjwvY29uZmlndXJhdGlvbj4NCg=="/>
  <p:tag name="MMPROD_UIDATA" val="&lt;database version=&quot;6.0&quot;&gt;&lt;object type=&quot;1&quot; unique_id=&quot;10001&quot;&gt;&lt;property id=&quot;20141&quot; value=&quot;Lesson01&quot;/&gt;&lt;property id=&quot;20224&quot; value=&quot;C:\My Documents\SASWeb\Lesson1&quot;/&gt;&lt;property id=&quot;20250&quot; value=&quot;0&quot;/&gt;&lt;property id=&quot;20251&quot; value=&quot;0&quot;/&gt;&lt;property id=&quot;20259&quot; value=&quot;0&quot;/&gt;&lt;object type=&quot;4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PubH 6420&amp;#x0D;&amp;#x0A;Introduction to SAS Programming&amp;quot;&quot;/&gt;&lt;property id=&quot;20301&quot; value=&quot;Introduction PH6420&quot;/&gt;&lt;property id=&quot;20302&quot; value=&quot;0&quot;/&gt;&lt;property id=&quot;20303&quot; value=&quot;-1&quot;/&gt;&lt;property id=&quot;20304&quot; value=&quot;-1&quot;/&gt;&lt;property id=&quot;20307&quot; value=&quot;257&quot;/&gt;&lt;property id=&quot;20309&quot; value=&quot;-1&quot;/&gt;&lt;/object&gt;&lt;object type=&quot;3&quot; unique_id=&quot;10005&quot;&gt;&lt;property id=&quot;20148&quot; value=&quot;5&quot;/&gt;&lt;property id=&quot;20300&quot; value=&quot;Slide 2 - &amp;quot;Course Information&amp;quot;&quot;/&gt;&lt;property id=&quot;20301&quot; value=&quot;Course Information&quot;/&gt;&lt;property id=&quot;20302&quot; value=&quot;0&quot;/&gt;&lt;property id=&quot;20303&quot; value=&quot;-1&quot;/&gt;&lt;property id=&quot;20304&quot; value=&quot;-1&quot;/&gt;&lt;property id=&quot;20307&quot; value=&quot;258&quot;/&gt;&lt;property id=&quot;20309&quot; value=&quot;-1&quot;/&gt;&lt;/object&gt;&lt;object type=&quot;3&quot; unique_id=&quot;10006&quot;&gt;&lt;property id=&quot;20148&quot; value=&quot;5&quot;/&gt;&lt;property id=&quot;20300&quot; value=&quot;Slide 3 - &amp;quot;Class Structure&amp;quot;&quot;/&gt;&lt;property id=&quot;20301&quot; value=&quot;Class Structure&quot;/&gt;&lt;property id=&quot;20302&quot; value=&quot;0&quot;/&gt;&lt;property id=&quot;20303&quot; value=&quot;-1&quot;/&gt;&lt;property id=&quot;20304&quot; value=&quot;-1&quot;/&gt;&lt;property id=&quot;20307&quot; value=&quot;292&quot;/&gt;&lt;property id=&quot;20309&quot; value=&quot;-1&quot;/&gt;&lt;/object&gt;&lt;object type=&quot;3&quot; unique_id=&quot;10007&quot;&gt;&lt;property id=&quot;20148&quot; value=&quot;5&quot;/&gt;&lt;property id=&quot;20300&quot; value=&quot;Slide 4 - &amp;quot;Obtaining PC SAS&amp;#x0D;&amp;#x0A;(1-Year License)&amp;quot;&quot;/&gt;&lt;property id=&quot;20301&quot; value=&quot;PC SAS License&quot;/&gt;&lt;property id=&quot;20302&quot; value=&quot;0&quot;/&gt;&lt;property id=&quot;20303&quot; value=&quot;-1&quot;/&gt;&lt;property id=&quot;20304&quot; value=&quot;-1&quot;/&gt;&lt;property id=&quot;20307&quot; value=&quot;263&quot;/&gt;&lt;property id=&quot;20309&quot; value=&quot;-1&quot;/&gt;&lt;/object&gt;&lt;object type=&quot;3&quot; unique_id=&quot;10008&quot;&gt;&lt;property id=&quot;20148&quot; value=&quot;5&quot;/&gt;&lt;property id=&quot;20300&quot; value=&quot;Slide 8 - &amp;quot;What is SAS ?&amp;quot;&quot;/&gt;&lt;property id=&quot;20301&quot; value=&quot;What is SAS?&quot;/&gt;&lt;property id=&quot;20302&quot; value=&quot;0&quot;/&gt;&lt;property id=&quot;20303&quot; value=&quot;-1&quot;/&gt;&lt;property id=&quot;20304&quot; value=&quot;-1&quot;/&gt;&lt;property id=&quot;20307&quot; value=&quot;291&quot;/&gt;&lt;property id=&quot;20309&quot; value=&quot;-1&quot;/&gt;&lt;/object&gt;&lt;object type=&quot;3&quot; unique_id=&quot;10009&quot;&gt;&lt;property id=&quot;20148&quot; value=&quot;5&quot;/&gt;&lt;property id=&quot;20300&quot; value=&quot;Slide 9 - &amp;quot;SAS Usage&amp;quot;&quot;/&gt;&lt;property id=&quot;20301&quot; value=&quot;SAS Usage&quot;/&gt;&lt;property id=&quot;20302&quot; value=&quot;0&quot;/&gt;&lt;property id=&quot;20303&quot; value=&quot;-1&quot;/&gt;&lt;property id=&quot;20304&quot; value=&quot;-1&quot;/&gt;&lt;property id=&quot;20307&quot; value=&quot;265&quot;/&gt;&lt;property id=&quot;20309&quot; value=&quot;-1&quot;/&gt;&lt;/object&gt;&lt;object type=&quot;3&quot; unique_id=&quot;10010&quot;&gt;&lt;property id=&quot;20148&quot; value=&quot;5&quot;/&gt;&lt;property id=&quot;20300&quot; value=&quot;Slide 7 - &amp;quot;Strengths of SAS&amp;quot;&quot;/&gt;&lt;property id=&quot;20303&quot; value=&quot;-1&quot;/&gt;&lt;property id=&quot;20307&quot; value=&quot;285&quot;/&gt;&lt;/object&gt;&lt;object type=&quot;3&quot; unique_id=&quot;10011&quot;&gt;&lt;property id=&quot;20148&quot; value=&quot;5&quot;/&gt;&lt;property id=&quot;20300&quot; value=&quot;Slide 10 - &amp;quot;Parts of SAS Program&amp;quot;&quot;/&gt;&lt;property id=&quot;20301&quot; value=&quot;Parts of SAS Program&quot;/&gt;&lt;property id=&quot;20302&quot; value=&quot;0&quot;/&gt;&lt;property id=&quot;20303&quot; value=&quot;-1&quot;/&gt;&lt;property id=&quot;20304&quot; value=&quot;-1&quot;/&gt;&lt;property id=&quot;20307&quot; value=&quot;286&quot;/&gt;&lt;property id=&quot;20309&quot; value=&quot;-1&quot;/&gt;&lt;/object&gt;&lt;object type=&quot;3&quot; unique_id=&quot;10012&quot;&gt;&lt;property id=&quot;20148&quot; value=&quot;5&quot;/&gt;&lt;property id=&quot;20300&quot; value=&quot;Slide 11&quot;/&gt;&lt;property id=&quot;20301&quot; value=&quot;Diagram of Data Flow&quot;/&gt;&lt;property id=&quot;20302&quot; value=&quot;0&quot;/&gt;&lt;property id=&quot;20303&quot; value=&quot;-1&quot;/&gt;&lt;property id=&quot;20304&quot; value=&quot;-1&quot;/&gt;&lt;property id=&quot;20307&quot; value=&quot;266&quot;/&gt;&lt;property id=&quot;20309&quot; value=&quot;-1&quot;/&gt;&lt;/object&gt;&lt;object type=&quot;3&quot; unique_id=&quot;10013&quot;&gt;&lt;property id=&quot;20148&quot; value=&quot;5&quot;/&gt;&lt;property id=&quot;20300&quot; value=&quot;Slide 12 - &amp;quot;Structure of Data&amp;quot;&quot;/&gt;&lt;property id=&quot;20301&quot; value=&quot;Structure of Data&quot;/&gt;&lt;property id=&quot;20302&quot; value=&quot;0&quot;/&gt;&lt;property id=&quot;20303&quot; value=&quot;-1&quot;/&gt;&lt;property id=&quot;20304&quot; value=&quot;-1&quot;/&gt;&lt;property id=&quot;20307&quot; value=&quot;267&quot;/&gt;&lt;property id=&quot;20309&quot; value=&quot;-1&quot;/&gt;&lt;/object&gt;&lt;object type=&quot;3&quot; unique_id=&quot;10014&quot;&gt;&lt;property id=&quot;20148&quot; value=&quot;5&quot;/&gt;&lt;property id=&quot;20300&quot; value=&quot;Slide 13 - &amp;quot;Example of Data&amp;quot;&quot;/&gt;&lt;property id=&quot;20301&quot; value=&quot;Example Data&quot;/&gt;&lt;property id=&quot;20302&quot; value=&quot;0&quot;/&gt;&lt;property id=&quot;20303&quot; value=&quot;-1&quot;/&gt;&lt;property id=&quot;20304&quot; value=&quot;-1&quot;/&gt;&lt;property id=&quot;20307&quot; value=&quot;268&quot;/&gt;&lt;property id=&quot;20309&quot; value=&quot;-1&quot;/&gt;&lt;/object&gt;&lt;object type=&quot;3&quot; unique_id=&quot;10015&quot;&gt;&lt;property id=&quot;20148&quot; value=&quot;5&quot;/&gt;&lt;property id=&quot;20300&quot; value=&quot;Slide 14 - &amp;quot;Types of Variables In SAS&amp;quot;&quot;/&gt;&lt;property id=&quot;20301&quot; value=&quot;Data Types in SAS&quot;/&gt;&lt;property id=&quot;20302&quot; value=&quot;0&quot;/&gt;&lt;property id=&quot;20303&quot; value=&quot;-1&quot;/&gt;&lt;property id=&quot;20304&quot; value=&quot;-1&quot;/&gt;&lt;property id=&quot;20307&quot; value=&quot;271&quot;/&gt;&lt;property id=&quot;20309&quot; value=&quot;-1&quot;/&gt;&lt;/object&gt;&lt;object type=&quot;3&quot; unique_id=&quot;10016&quot;&gt;&lt;property id=&quot;20148&quot; value=&quot;5&quot;/&gt;&lt;property id=&quot;20300&quot; value=&quot;Slide 15 - &amp;quot;Rules for SAS Statements &amp;quot;&quot;/&gt;&lt;property id=&quot;20301&quot; value=&quot;Rules for SAS Statements&quot;/&gt;&lt;property id=&quot;20302&quot; value=&quot;0&quot;/&gt;&lt;property id=&quot;20303&quot; value=&quot;-1&quot;/&gt;&lt;property id=&quot;20304&quot; value=&quot;-1&quot;/&gt;&lt;property id=&quot;20307&quot; value=&quot;287&quot;/&gt;&lt;property id=&quot;20309&quot; value=&quot;-1&quot;/&gt;&lt;/object&gt;&lt;object type=&quot;3&quot; unique_id=&quot;10017&quot;&gt;&lt;property id=&quot;20148&quot; value=&quot;5&quot;/&gt;&lt;property id=&quot;20300&quot; value=&quot;Slide 16 - &amp;quot;Rules for SAS Statements &amp;quot;&quot;/&gt;&lt;property id=&quot;20301&quot; value=&quot;Rules (Cont)&quot;/&gt;&lt;property id=&quot;20302&quot; value=&quot;0&quot;/&gt;&lt;property id=&quot;20303&quot; value=&quot;-1&quot;/&gt;&lt;property id=&quot;20304&quot; value=&quot;-1&quot;/&gt;&lt;property id=&quot;20307&quot; value=&quot;288&quot;/&gt;&lt;property id=&quot;20309&quot; value=&quot;-1&quot;/&gt;&lt;/object&gt;&lt;object type=&quot;3&quot; unique_id=&quot;10018&quot;&gt;&lt;property id=&quot;20148&quot; value=&quot;5&quot;/&gt;&lt;property id=&quot;20300&quot; value=&quot;Slide 17 - &amp;quot;Rules for SAS Variables&amp;quot;&quot;/&gt;&lt;property id=&quot;20301&quot; value=&quot;Rules for SAS Variables&quot;/&gt;&lt;property id=&quot;20302&quot; value=&quot;0&quot;/&gt;&lt;property id=&quot;20303&quot; value=&quot;-1&quot;/&gt;&lt;property id=&quot;20304&quot; value=&quot;-1&quot;/&gt;&lt;property id=&quot;20307&quot; value=&quot;290&quot;/&gt;&lt;property id=&quot;20309&quot; value=&quot;-1&quot;/&gt;&lt;/object&gt;&lt;object type=&quot;3&quot; unique_id=&quot;10019&quot;&gt;&lt;property id=&quot;20148&quot; value=&quot;5&quot;/&gt;&lt;property id=&quot;20300&quot; value=&quot;Slide 18&quot;/&gt;&lt;property id=&quot;20301&quot; value=&quot;Example Program&quot;/&gt;&lt;property id=&quot;20302&quot; value=&quot;0&quot;/&gt;&lt;property id=&quot;20303&quot; value=&quot;-1&quot;/&gt;&lt;property id=&quot;20304&quot; value=&quot;-1&quot;/&gt;&lt;property id=&quot;20307&quot; value=&quot;273&quot;/&gt;&lt;property id=&quot;20309&quot; value=&quot;-1&quot;/&gt;&lt;/object&gt;&lt;object type=&quot;3&quot; unique_id=&quot;10020&quot;&gt;&lt;property id=&quot;20148&quot; value=&quot;5&quot;/&gt;&lt;property id=&quot;20300&quot; value=&quot;Slide 19&quot;/&gt;&lt;property id=&quot;20301&quot; value=&quot;Example Program (Cont)&quot;/&gt;&lt;property id=&quot;20302&quot; value=&quot;0&quot;/&gt;&lt;property id=&quot;20303&quot; value=&quot;-1&quot;/&gt;&lt;property id=&quot;20304&quot; value=&quot;-1&quot;/&gt;&lt;property id=&quot;20307&quot; value=&quot;274&quot;/&gt;&lt;property id=&quot;20309&quot; value=&quot;-1&quot;/&gt;&lt;/object&gt;&lt;object type=&quot;3&quot; unique_id=&quot;10021&quot;&gt;&lt;property id=&quot;20148&quot; value=&quot;5&quot;/&gt;&lt;property id=&quot;20300&quot; value=&quot;Slide 20&quot;/&gt;&lt;property id=&quot;20301&quot; value=&quot;Example Program (Cont)&quot;/&gt;&lt;property id=&quot;20302&quot; value=&quot;0&quot;/&gt;&lt;property id=&quot;20303&quot; value=&quot;-1&quot;/&gt;&lt;property id=&quot;20304&quot; value=&quot;-1&quot;/&gt;&lt;property id=&quot;20307&quot; value=&quot;275&quot;/&gt;&lt;property id=&quot;20309&quot; value=&quot;-1&quot;/&gt;&lt;/object&gt;&lt;object type=&quot;3&quot; unique_id=&quot;10022&quot;&gt;&lt;property id=&quot;20148&quot; value=&quot;5&quot;/&gt;&lt;property id=&quot;20300&quot; value=&quot;Slide 21 - &amp;quot; Main SAS Windows (PC)&amp;quot;&quot;/&gt;&lt;property id=&quot;20301&quot; value=&quot;Main SAS Windows&quot;/&gt;&lt;property id=&quot;20302&quot; value=&quot;0&quot;/&gt;&lt;property id=&quot;20303&quot; value=&quot;-1&quot;/&gt;&lt;property id=&quot;20304&quot; value=&quot;-1&quot;/&gt;&lt;property id=&quot;20307&quot; value=&quot;276&quot;/&gt;&lt;property id=&quot;20309&quot; value=&quot;-1&quot;/&gt;&lt;/object&gt;&lt;object type=&quot;3&quot; unique_id=&quot;10023&quot;&gt;&lt;property id=&quot;20148&quot; value=&quot;5&quot;/&gt;&lt;property id=&quot;20300&quot; value=&quot;Slide 22&quot;/&gt;&lt;property id=&quot;20301&quot; value=&quot;Picture of SAS Windows&quot;/&gt;&lt;property id=&quot;20302&quot; value=&quot;0&quot;/&gt;&lt;property id=&quot;20303&quot; value=&quot;-1&quot;/&gt;&lt;property id=&quot;20304&quot; value=&quot;-1&quot;/&gt;&lt;property id=&quot;20307&quot; value=&quot;293&quot;/&gt;&lt;property id=&quot;20309&quot; value=&quot;-1&quot;/&gt;&lt;/object&gt;&lt;object type=&quot;3&quot; unique_id=&quot;10024&quot;&gt;&lt;property id=&quot;20148&quot; value=&quot;5&quot;/&gt;&lt;property id=&quot;20300&quot; value=&quot;Slide 23 - &amp;quot;Messages in SAS Log&amp;quot;&quot;/&gt;&lt;property id=&quot;20301&quot; value=&quot;Messages in SAS Log&quot;/&gt;&lt;property id=&quot;20302&quot; value=&quot;0&quot;/&gt;&lt;property id=&quot;20303&quot; value=&quot;-1&quot;/&gt;&lt;property id=&quot;20304&quot; value=&quot;-1&quot;/&gt;&lt;property id=&quot;20307&quot; value=&quot;279&quot;/&gt;&lt;property id=&quot;20309&quot; value=&quot;-1&quot;/&gt;&lt;/object&gt;&lt;object type=&quot;3&quot; unique_id=&quot;10025&quot;&gt;&lt;property id=&quot;20148&quot; value=&quot;5&quot;/&gt;&lt;property id=&quot;20300&quot; value=&quot;Slide 24&quot;/&gt;&lt;property id=&quot;20301&quot; value=&quot;Entire SAS Program&quot;/&gt;&lt;property id=&quot;20302&quot; value=&quot;0&quot;/&gt;&lt;property id=&quot;20303&quot; value=&quot;-1&quot;/&gt;&lt;property id=&quot;20304&quot; value=&quot;-1&quot;/&gt;&lt;property id=&quot;20307&quot; value=&quot;280&quot;/&gt;&lt;property id=&quot;20309&quot; value=&quot;-1&quot;/&gt;&lt;/object&gt;&lt;object type=&quot;3&quot; unique_id=&quot;10026&quot;&gt;&lt;property id=&quot;20148&quot; value=&quot;5&quot;/&gt;&lt;property id=&quot;20300&quot; value=&quot;Slide 25&quot;/&gt;&lt;property id=&quot;20301&quot; value=&quot;Example Program - Log&quot;/&gt;&lt;property id=&quot;20302&quot; value=&quot;0&quot;/&gt;&lt;property id=&quot;20303&quot; value=&quot;-1&quot;/&gt;&lt;property id=&quot;20304&quot; value=&quot;-1&quot;/&gt;&lt;property id=&quot;20307&quot; value=&quot;281&quot;/&gt;&lt;property id=&quot;20309&quot; value=&quot;-1&quot;/&gt;&lt;/object&gt;&lt;object type=&quot;3&quot; unique_id=&quot;10027&quot;&gt;&lt;property id=&quot;20148&quot; value=&quot;5&quot;/&gt;&lt;property id=&quot;20300&quot; value=&quot;Slide 26&quot;/&gt;&lt;property id=&quot;20301&quot; value=&quot;SAS Log (Cont)&quot;/&gt;&lt;property id=&quot;20302&quot; value=&quot;0&quot;/&gt;&lt;property id=&quot;20303&quot; value=&quot;-1&quot;/&gt;&lt;property id=&quot;20304&quot; value=&quot;-1&quot;/&gt;&lt;property id=&quot;20307&quot; value=&quot;282&quot;/&gt;&lt;property id=&quot;20309&quot; value=&quot;-1&quot;/&gt;&lt;/object&gt;&lt;object type=&quot;3&quot; unique_id=&quot;10028&quot;&gt;&lt;property id=&quot;20148&quot; value=&quot;5&quot;/&gt;&lt;property id=&quot;20300&quot; value=&quot;Slide 27&quot;/&gt;&lt;property id=&quot;20301&quot; value=&quot;Contents of Output Window&quot;/&gt;&lt;property id=&quot;20302&quot; value=&quot;0&quot;/&gt;&lt;property id=&quot;20303&quot; value=&quot;-1&quot;/&gt;&lt;property id=&quot;20304&quot; value=&quot;-1&quot;/&gt;&lt;property id=&quot;20307&quot; value=&quot;283&quot;/&gt;&lt;property id=&quot;20309&quot; value=&quot;-1&quot;/&gt;&lt;/object&gt;&lt;object type=&quot;3&quot; unique_id=&quot;10029&quot;&gt;&lt;property id=&quot;20148&quot; value=&quot;5&quot;/&gt;&lt;property id=&quot;20300&quot; value=&quot;Slide 28 - &amp;quot;Some common procedures&amp;quot;&quot;/&gt;&lt;property id=&quot;20301&quot; value=&quot;Common SAS Procedures&quot;/&gt;&lt;property id=&quot;20302&quot; value=&quot;0&quot;/&gt;&lt;property id=&quot;20303&quot; value=&quot;-1&quot;/&gt;&lt;property id=&quot;20304&quot; value=&quot;-1&quot;/&gt;&lt;property id=&quot;20307&quot; value=&quot;284&quot;/&gt;&lt;property id=&quot;20309&quot; value=&quot;-1&quot;/&gt;&lt;/object&gt;&lt;object type=&quot;3&quot; unique_id=&quot;10030&quot;&gt;&lt;property id=&quot;20148&quot; value=&quot;5&quot;/&gt;&lt;property id=&quot;20300&quot; value=&quot;Slide 5 - &amp;quot;Course Resources&amp;quot;&quot;/&gt;&lt;property id=&quot;20303&quot; value=&quot;-1&quot;/&gt;&lt;property id=&quot;20307&quot; value=&quot;294&quot;/&gt;&lt;property id=&quot;20309&quot; value=&quot;-1&quot;/&gt;&lt;/object&gt;&lt;object type=&quot;3&quot; unique_id=&quot;10031&quot;&gt;&lt;property id=&quot;20148&quot; value=&quot;5&quot;/&gt;&lt;property id=&quot;20300&quot; value=&quot;Slide 6 - &amp;quot;SAS OS/Environment&amp;quot;&quot;/&gt;&lt;property id=&quot;20307&quot; value=&quot;296&quot;/&gt;&lt;property id=&quot;20309&quot; value=&quot;-1&quot;/&gt;&lt;/object&gt;&lt;object type=&quot;3&quot; unique_id=&quot;10032&quot;&gt;&lt;property id=&quot;20148&quot; value=&quot;5&quot;/&gt;&lt;property id=&quot;20300&quot; value=&quot;Slide 7 - &amp;quot;Lecture 1 Readings&amp;quot;&quot;/&gt;&lt;property id=&quot;20307&quot; value=&quot;295&quot;/&gt;&lt;property id=&quot;20309&quot; value=&quot;-1&quot;/&gt;&lt;/object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222734992,C:\My Documents\SASWeb\Lesson1\Lesson01.ppc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Theme1">
  <a:themeElements>
    <a:clrScheme name="Default Design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30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30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6800</TotalTime>
  <Words>1748</Words>
  <Application>Microsoft Macintosh PowerPoint</Application>
  <PresentationFormat>On-screen Show (4:3)</PresentationFormat>
  <Paragraphs>360</Paragraphs>
  <Slides>25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Courier New</vt:lpstr>
      <vt:lpstr>Times New Roman</vt:lpstr>
      <vt:lpstr>Wingdings</vt:lpstr>
      <vt:lpstr>Theme1</vt:lpstr>
      <vt:lpstr> Working with Data in SAS   STAT 7500 - Statistical Programming Dr. Fitzgerald Fall 2025</vt:lpstr>
      <vt:lpstr>Creating Variables</vt:lpstr>
      <vt:lpstr>Quiz</vt:lpstr>
      <vt:lpstr>Quiz</vt:lpstr>
      <vt:lpstr>Rounding</vt:lpstr>
      <vt:lpstr>Working with Strings</vt:lpstr>
      <vt:lpstr>PowerPoint Presentation</vt:lpstr>
      <vt:lpstr>Concatenation and Trimming</vt:lpstr>
      <vt:lpstr>Character  Numeric</vt:lpstr>
      <vt:lpstr>Subsetting (DROP/KEEP)</vt:lpstr>
      <vt:lpstr>If…then</vt:lpstr>
      <vt:lpstr>If…then…else</vt:lpstr>
      <vt:lpstr>Comparing to Multiple Values</vt:lpstr>
      <vt:lpstr>Split Datasets in DATA Step</vt:lpstr>
      <vt:lpstr>Checking Merged Data</vt:lpstr>
      <vt:lpstr>PROC COMPARE</vt:lpstr>
      <vt:lpstr>first. and last.</vt:lpstr>
      <vt:lpstr>Philadelphia Dragons (Original) Data</vt:lpstr>
      <vt:lpstr>Philadelphia Dragons Data - Sorted</vt:lpstr>
      <vt:lpstr>Philadelphia Dragons Data – First HR</vt:lpstr>
      <vt:lpstr>Optional topics</vt:lpstr>
      <vt:lpstr>Do Loops (Optional)</vt:lpstr>
      <vt:lpstr>Do/Output Example (Optional)</vt:lpstr>
      <vt:lpstr>Random Number Generation (Optional)</vt:lpstr>
      <vt:lpstr>Practice Problem (Optional)</vt:lpstr>
    </vt:vector>
  </TitlesOfParts>
  <Company>U of 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PubH 6420 Introduction to SAS Programming</dc:title>
  <dc:creator>Greg Grandits</dc:creator>
  <cp:lastModifiedBy>Kaitlyn Fitzgerald</cp:lastModifiedBy>
  <cp:revision>293</cp:revision>
  <cp:lastPrinted>2021-09-09T19:03:13Z</cp:lastPrinted>
  <dcterms:created xsi:type="dcterms:W3CDTF">2006-03-02T14:52:38Z</dcterms:created>
  <dcterms:modified xsi:type="dcterms:W3CDTF">2025-09-17T21:59:33Z</dcterms:modified>
</cp:coreProperties>
</file>