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1" r:id="rId1"/>
  </p:sldMasterIdLst>
  <p:notesMasterIdLst>
    <p:notesMasterId r:id="rId50"/>
  </p:notesMasterIdLst>
  <p:sldIdLst>
    <p:sldId id="336" r:id="rId2"/>
    <p:sldId id="337" r:id="rId3"/>
    <p:sldId id="510" r:id="rId4"/>
    <p:sldId id="502" r:id="rId5"/>
    <p:sldId id="375" r:id="rId6"/>
    <p:sldId id="493" r:id="rId7"/>
    <p:sldId id="378" r:id="rId8"/>
    <p:sldId id="377" r:id="rId9"/>
    <p:sldId id="379" r:id="rId10"/>
    <p:sldId id="305" r:id="rId11"/>
    <p:sldId id="494" r:id="rId12"/>
    <p:sldId id="511" r:id="rId13"/>
    <p:sldId id="512" r:id="rId14"/>
    <p:sldId id="513" r:id="rId15"/>
    <p:sldId id="382" r:id="rId16"/>
    <p:sldId id="384" r:id="rId17"/>
    <p:sldId id="385" r:id="rId18"/>
    <p:sldId id="386" r:id="rId19"/>
    <p:sldId id="508" r:id="rId20"/>
    <p:sldId id="509" r:id="rId21"/>
    <p:sldId id="487" r:id="rId22"/>
    <p:sldId id="473" r:id="rId23"/>
    <p:sldId id="501" r:id="rId24"/>
    <p:sldId id="481" r:id="rId25"/>
    <p:sldId id="488" r:id="rId26"/>
    <p:sldId id="490" r:id="rId27"/>
    <p:sldId id="491" r:id="rId28"/>
    <p:sldId id="474" r:id="rId29"/>
    <p:sldId id="497" r:id="rId30"/>
    <p:sldId id="463" r:id="rId31"/>
    <p:sldId id="514" r:id="rId32"/>
    <p:sldId id="503" r:id="rId33"/>
    <p:sldId id="338" r:id="rId34"/>
    <p:sldId id="366" r:id="rId35"/>
    <p:sldId id="322" r:id="rId36"/>
    <p:sldId id="324" r:id="rId37"/>
    <p:sldId id="325" r:id="rId38"/>
    <p:sldId id="326" r:id="rId39"/>
    <p:sldId id="327" r:id="rId40"/>
    <p:sldId id="328" r:id="rId41"/>
    <p:sldId id="331" r:id="rId42"/>
    <p:sldId id="332" r:id="rId43"/>
    <p:sldId id="333" r:id="rId44"/>
    <p:sldId id="334" r:id="rId45"/>
    <p:sldId id="504" r:id="rId46"/>
    <p:sldId id="505" r:id="rId47"/>
    <p:sldId id="506" r:id="rId48"/>
    <p:sldId id="33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48C9F1-BAB2-7344-A2BF-A66D1F405439}" v="540" dt="2025-09-03T17:37:34.4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05" autoAdjust="0"/>
    <p:restoredTop sz="94612"/>
  </p:normalViewPr>
  <p:slideViewPr>
    <p:cSldViewPr snapToGrid="0">
      <p:cViewPr varScale="1">
        <p:scale>
          <a:sx n="92" d="100"/>
          <a:sy n="92" d="100"/>
        </p:scale>
        <p:origin x="184"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tlyn Fitzgerald" userId="5f80a7dc-562f-4413-9d6e-37134f387a9f" providerId="ADAL" clId="{FC2319E2-36D7-52E6-A55A-33E60E1F0DB6}"/>
    <pc:docChg chg="undo redo custSel addSld delSld modSld sldOrd">
      <pc:chgData name="Kaitlyn Fitzgerald" userId="5f80a7dc-562f-4413-9d6e-37134f387a9f" providerId="ADAL" clId="{FC2319E2-36D7-52E6-A55A-33E60E1F0DB6}" dt="2025-09-03T20:21:11.628" v="6313" actId="20577"/>
      <pc:docMkLst>
        <pc:docMk/>
      </pc:docMkLst>
      <pc:sldChg chg="add del">
        <pc:chgData name="Kaitlyn Fitzgerald" userId="5f80a7dc-562f-4413-9d6e-37134f387a9f" providerId="ADAL" clId="{FC2319E2-36D7-52E6-A55A-33E60E1F0DB6}" dt="2025-09-02T22:42:13.786" v="642" actId="2696"/>
        <pc:sldMkLst>
          <pc:docMk/>
          <pc:sldMk cId="0" sldId="257"/>
        </pc:sldMkLst>
      </pc:sldChg>
      <pc:sldChg chg="del">
        <pc:chgData name="Kaitlyn Fitzgerald" userId="5f80a7dc-562f-4413-9d6e-37134f387a9f" providerId="ADAL" clId="{FC2319E2-36D7-52E6-A55A-33E60E1F0DB6}" dt="2025-08-21T19:04:02.303" v="0" actId="2696"/>
        <pc:sldMkLst>
          <pc:docMk/>
          <pc:sldMk cId="2462259488" sldId="257"/>
        </pc:sldMkLst>
      </pc:sldChg>
      <pc:sldChg chg="del">
        <pc:chgData name="Kaitlyn Fitzgerald" userId="5f80a7dc-562f-4413-9d6e-37134f387a9f" providerId="ADAL" clId="{FC2319E2-36D7-52E6-A55A-33E60E1F0DB6}" dt="2025-08-21T19:05:09.015" v="9" actId="2696"/>
        <pc:sldMkLst>
          <pc:docMk/>
          <pc:sldMk cId="1594165395" sldId="272"/>
        </pc:sldMkLst>
      </pc:sldChg>
      <pc:sldChg chg="del">
        <pc:chgData name="Kaitlyn Fitzgerald" userId="5f80a7dc-562f-4413-9d6e-37134f387a9f" providerId="ADAL" clId="{FC2319E2-36D7-52E6-A55A-33E60E1F0DB6}" dt="2025-08-21T19:05:33.241" v="12" actId="2696"/>
        <pc:sldMkLst>
          <pc:docMk/>
          <pc:sldMk cId="3784134787" sldId="275"/>
        </pc:sldMkLst>
      </pc:sldChg>
      <pc:sldChg chg="del">
        <pc:chgData name="Kaitlyn Fitzgerald" userId="5f80a7dc-562f-4413-9d6e-37134f387a9f" providerId="ADAL" clId="{FC2319E2-36D7-52E6-A55A-33E60E1F0DB6}" dt="2025-08-21T19:05:13.765" v="10" actId="2696"/>
        <pc:sldMkLst>
          <pc:docMk/>
          <pc:sldMk cId="1852442642" sldId="276"/>
        </pc:sldMkLst>
      </pc:sldChg>
      <pc:sldChg chg="addSp delSp del delDesignElem">
        <pc:chgData name="Kaitlyn Fitzgerald" userId="5f80a7dc-562f-4413-9d6e-37134f387a9f" providerId="ADAL" clId="{FC2319E2-36D7-52E6-A55A-33E60E1F0DB6}" dt="2025-09-02T22:42:13.824" v="685" actId="2696"/>
        <pc:sldMkLst>
          <pc:docMk/>
          <pc:sldMk cId="1445561673" sldId="280"/>
        </pc:sldMkLst>
      </pc:sldChg>
      <pc:sldChg chg="del">
        <pc:chgData name="Kaitlyn Fitzgerald" userId="5f80a7dc-562f-4413-9d6e-37134f387a9f" providerId="ADAL" clId="{FC2319E2-36D7-52E6-A55A-33E60E1F0DB6}" dt="2025-08-21T19:04:02.312" v="2" actId="2696"/>
        <pc:sldMkLst>
          <pc:docMk/>
          <pc:sldMk cId="2070509629" sldId="281"/>
        </pc:sldMkLst>
      </pc:sldChg>
      <pc:sldChg chg="del">
        <pc:chgData name="Kaitlyn Fitzgerald" userId="5f80a7dc-562f-4413-9d6e-37134f387a9f" providerId="ADAL" clId="{FC2319E2-36D7-52E6-A55A-33E60E1F0DB6}" dt="2025-08-21T19:04:02.319" v="3" actId="2696"/>
        <pc:sldMkLst>
          <pc:docMk/>
          <pc:sldMk cId="3871686060" sldId="282"/>
        </pc:sldMkLst>
      </pc:sldChg>
      <pc:sldChg chg="del">
        <pc:chgData name="Kaitlyn Fitzgerald" userId="5f80a7dc-562f-4413-9d6e-37134f387a9f" providerId="ADAL" clId="{FC2319E2-36D7-52E6-A55A-33E60E1F0DB6}" dt="2025-08-21T19:04:02.304" v="1" actId="2696"/>
        <pc:sldMkLst>
          <pc:docMk/>
          <pc:sldMk cId="3148368389" sldId="283"/>
        </pc:sldMkLst>
      </pc:sldChg>
      <pc:sldChg chg="del">
        <pc:chgData name="Kaitlyn Fitzgerald" userId="5f80a7dc-562f-4413-9d6e-37134f387a9f" providerId="ADAL" clId="{FC2319E2-36D7-52E6-A55A-33E60E1F0DB6}" dt="2025-08-21T19:04:02.321" v="4" actId="2696"/>
        <pc:sldMkLst>
          <pc:docMk/>
          <pc:sldMk cId="3068491116" sldId="284"/>
        </pc:sldMkLst>
      </pc:sldChg>
      <pc:sldChg chg="modSp del ord">
        <pc:chgData name="Kaitlyn Fitzgerald" userId="5f80a7dc-562f-4413-9d6e-37134f387a9f" providerId="ADAL" clId="{FC2319E2-36D7-52E6-A55A-33E60E1F0DB6}" dt="2025-09-02T22:42:13.796" v="652" actId="2696"/>
        <pc:sldMkLst>
          <pc:docMk/>
          <pc:sldMk cId="4018563142" sldId="285"/>
        </pc:sldMkLst>
      </pc:sldChg>
      <pc:sldChg chg="del">
        <pc:chgData name="Kaitlyn Fitzgerald" userId="5f80a7dc-562f-4413-9d6e-37134f387a9f" providerId="ADAL" clId="{FC2319E2-36D7-52E6-A55A-33E60E1F0DB6}" dt="2025-09-02T22:42:13.804" v="660" actId="2696"/>
        <pc:sldMkLst>
          <pc:docMk/>
          <pc:sldMk cId="1058259811" sldId="286"/>
        </pc:sldMkLst>
      </pc:sldChg>
      <pc:sldChg chg="del">
        <pc:chgData name="Kaitlyn Fitzgerald" userId="5f80a7dc-562f-4413-9d6e-37134f387a9f" providerId="ADAL" clId="{FC2319E2-36D7-52E6-A55A-33E60E1F0DB6}" dt="2025-09-02T22:42:13.827" v="690" actId="2696"/>
        <pc:sldMkLst>
          <pc:docMk/>
          <pc:sldMk cId="1758750220" sldId="287"/>
        </pc:sldMkLst>
      </pc:sldChg>
      <pc:sldChg chg="del">
        <pc:chgData name="Kaitlyn Fitzgerald" userId="5f80a7dc-562f-4413-9d6e-37134f387a9f" providerId="ADAL" clId="{FC2319E2-36D7-52E6-A55A-33E60E1F0DB6}" dt="2025-09-02T22:42:13.826" v="689" actId="2696"/>
        <pc:sldMkLst>
          <pc:docMk/>
          <pc:sldMk cId="3584365068" sldId="289"/>
        </pc:sldMkLst>
      </pc:sldChg>
      <pc:sldChg chg="del">
        <pc:chgData name="Kaitlyn Fitzgerald" userId="5f80a7dc-562f-4413-9d6e-37134f387a9f" providerId="ADAL" clId="{FC2319E2-36D7-52E6-A55A-33E60E1F0DB6}" dt="2025-09-02T22:42:13.809" v="667" actId="2696"/>
        <pc:sldMkLst>
          <pc:docMk/>
          <pc:sldMk cId="1729413718" sldId="290"/>
        </pc:sldMkLst>
      </pc:sldChg>
      <pc:sldChg chg="modSp del mod">
        <pc:chgData name="Kaitlyn Fitzgerald" userId="5f80a7dc-562f-4413-9d6e-37134f387a9f" providerId="ADAL" clId="{FC2319E2-36D7-52E6-A55A-33E60E1F0DB6}" dt="2025-09-02T22:42:13.812" v="671" actId="2696"/>
        <pc:sldMkLst>
          <pc:docMk/>
          <pc:sldMk cId="3545182533" sldId="291"/>
        </pc:sldMkLst>
      </pc:sldChg>
      <pc:sldChg chg="del">
        <pc:chgData name="Kaitlyn Fitzgerald" userId="5f80a7dc-562f-4413-9d6e-37134f387a9f" providerId="ADAL" clId="{FC2319E2-36D7-52E6-A55A-33E60E1F0DB6}" dt="2025-09-02T22:42:13.817" v="677" actId="2696"/>
        <pc:sldMkLst>
          <pc:docMk/>
          <pc:sldMk cId="2448905120" sldId="292"/>
        </pc:sldMkLst>
      </pc:sldChg>
      <pc:sldChg chg="del">
        <pc:chgData name="Kaitlyn Fitzgerald" userId="5f80a7dc-562f-4413-9d6e-37134f387a9f" providerId="ADAL" clId="{FC2319E2-36D7-52E6-A55A-33E60E1F0DB6}" dt="2025-09-02T22:42:13.809" v="666" actId="2696"/>
        <pc:sldMkLst>
          <pc:docMk/>
          <pc:sldMk cId="1185483241" sldId="293"/>
        </pc:sldMkLst>
      </pc:sldChg>
      <pc:sldChg chg="del">
        <pc:chgData name="Kaitlyn Fitzgerald" userId="5f80a7dc-562f-4413-9d6e-37134f387a9f" providerId="ADAL" clId="{FC2319E2-36D7-52E6-A55A-33E60E1F0DB6}" dt="2025-09-02T22:42:13.817" v="676" actId="2696"/>
        <pc:sldMkLst>
          <pc:docMk/>
          <pc:sldMk cId="844198220" sldId="294"/>
        </pc:sldMkLst>
      </pc:sldChg>
      <pc:sldChg chg="del">
        <pc:chgData name="Kaitlyn Fitzgerald" userId="5f80a7dc-562f-4413-9d6e-37134f387a9f" providerId="ADAL" clId="{FC2319E2-36D7-52E6-A55A-33E60E1F0DB6}" dt="2025-09-02T22:42:13.837" v="697" actId="2696"/>
        <pc:sldMkLst>
          <pc:docMk/>
          <pc:sldMk cId="1011120191" sldId="295"/>
        </pc:sldMkLst>
      </pc:sldChg>
      <pc:sldChg chg="del">
        <pc:chgData name="Kaitlyn Fitzgerald" userId="5f80a7dc-562f-4413-9d6e-37134f387a9f" providerId="ADAL" clId="{FC2319E2-36D7-52E6-A55A-33E60E1F0DB6}" dt="2025-09-02T22:42:13.819" v="680" actId="2696"/>
        <pc:sldMkLst>
          <pc:docMk/>
          <pc:sldMk cId="3125141246" sldId="296"/>
        </pc:sldMkLst>
      </pc:sldChg>
      <pc:sldChg chg="del">
        <pc:chgData name="Kaitlyn Fitzgerald" userId="5f80a7dc-562f-4413-9d6e-37134f387a9f" providerId="ADAL" clId="{FC2319E2-36D7-52E6-A55A-33E60E1F0DB6}" dt="2025-09-02T22:42:13.814" v="673" actId="2696"/>
        <pc:sldMkLst>
          <pc:docMk/>
          <pc:sldMk cId="1197600138" sldId="297"/>
        </pc:sldMkLst>
      </pc:sldChg>
      <pc:sldChg chg="del">
        <pc:chgData name="Kaitlyn Fitzgerald" userId="5f80a7dc-562f-4413-9d6e-37134f387a9f" providerId="ADAL" clId="{FC2319E2-36D7-52E6-A55A-33E60E1F0DB6}" dt="2025-09-02T22:42:13.836" v="695" actId="2696"/>
        <pc:sldMkLst>
          <pc:docMk/>
          <pc:sldMk cId="2885960248" sldId="298"/>
        </pc:sldMkLst>
      </pc:sldChg>
      <pc:sldChg chg="del">
        <pc:chgData name="Kaitlyn Fitzgerald" userId="5f80a7dc-562f-4413-9d6e-37134f387a9f" providerId="ADAL" clId="{FC2319E2-36D7-52E6-A55A-33E60E1F0DB6}" dt="2025-09-02T22:42:13.810" v="668" actId="2696"/>
        <pc:sldMkLst>
          <pc:docMk/>
          <pc:sldMk cId="1308266601" sldId="299"/>
        </pc:sldMkLst>
      </pc:sldChg>
      <pc:sldChg chg="del">
        <pc:chgData name="Kaitlyn Fitzgerald" userId="5f80a7dc-562f-4413-9d6e-37134f387a9f" providerId="ADAL" clId="{FC2319E2-36D7-52E6-A55A-33E60E1F0DB6}" dt="2025-09-02T22:42:13.815" v="674" actId="2696"/>
        <pc:sldMkLst>
          <pc:docMk/>
          <pc:sldMk cId="3176341532" sldId="300"/>
        </pc:sldMkLst>
      </pc:sldChg>
      <pc:sldChg chg="del">
        <pc:chgData name="Kaitlyn Fitzgerald" userId="5f80a7dc-562f-4413-9d6e-37134f387a9f" providerId="ADAL" clId="{FC2319E2-36D7-52E6-A55A-33E60E1F0DB6}" dt="2025-09-02T22:42:13.807" v="664" actId="2696"/>
        <pc:sldMkLst>
          <pc:docMk/>
          <pc:sldMk cId="993657379" sldId="301"/>
        </pc:sldMkLst>
      </pc:sldChg>
      <pc:sldChg chg="del">
        <pc:chgData name="Kaitlyn Fitzgerald" userId="5f80a7dc-562f-4413-9d6e-37134f387a9f" providerId="ADAL" clId="{FC2319E2-36D7-52E6-A55A-33E60E1F0DB6}" dt="2025-08-21T19:05:32.149" v="11" actId="2696"/>
        <pc:sldMkLst>
          <pc:docMk/>
          <pc:sldMk cId="2097711472" sldId="302"/>
        </pc:sldMkLst>
      </pc:sldChg>
      <pc:sldChg chg="del">
        <pc:chgData name="Kaitlyn Fitzgerald" userId="5f80a7dc-562f-4413-9d6e-37134f387a9f" providerId="ADAL" clId="{FC2319E2-36D7-52E6-A55A-33E60E1F0DB6}" dt="2025-09-02T22:42:13.791" v="646" actId="2696"/>
        <pc:sldMkLst>
          <pc:docMk/>
          <pc:sldMk cId="908132559" sldId="303"/>
        </pc:sldMkLst>
      </pc:sldChg>
      <pc:sldChg chg="del">
        <pc:chgData name="Kaitlyn Fitzgerald" userId="5f80a7dc-562f-4413-9d6e-37134f387a9f" providerId="ADAL" clId="{FC2319E2-36D7-52E6-A55A-33E60E1F0DB6}" dt="2025-09-02T22:42:13.819" v="679" actId="2696"/>
        <pc:sldMkLst>
          <pc:docMk/>
          <pc:sldMk cId="262052836" sldId="304"/>
        </pc:sldMkLst>
      </pc:sldChg>
      <pc:sldChg chg="modSp add">
        <pc:chgData name="Kaitlyn Fitzgerald" userId="5f80a7dc-562f-4413-9d6e-37134f387a9f" providerId="ADAL" clId="{FC2319E2-36D7-52E6-A55A-33E60E1F0DB6}" dt="2025-09-03T02:36:59.639" v="3666" actId="255"/>
        <pc:sldMkLst>
          <pc:docMk/>
          <pc:sldMk cId="705279802" sldId="305"/>
        </pc:sldMkLst>
        <pc:spChg chg="mod">
          <ac:chgData name="Kaitlyn Fitzgerald" userId="5f80a7dc-562f-4413-9d6e-37134f387a9f" providerId="ADAL" clId="{FC2319E2-36D7-52E6-A55A-33E60E1F0DB6}" dt="2025-09-03T02:36:59.639" v="3666" actId="255"/>
          <ac:spMkLst>
            <pc:docMk/>
            <pc:sldMk cId="705279802" sldId="305"/>
            <ac:spMk id="3" creationId="{00000000-0000-0000-0000-000000000000}"/>
          </ac:spMkLst>
        </pc:spChg>
      </pc:sldChg>
      <pc:sldChg chg="modSp add del mod">
        <pc:chgData name="Kaitlyn Fitzgerald" userId="5f80a7dc-562f-4413-9d6e-37134f387a9f" providerId="ADAL" clId="{FC2319E2-36D7-52E6-A55A-33E60E1F0DB6}" dt="2025-09-03T02:36:34.251" v="3664" actId="2696"/>
        <pc:sldMkLst>
          <pc:docMk/>
          <pc:sldMk cId="2986691892" sldId="305"/>
        </pc:sldMkLst>
        <pc:spChg chg="mod">
          <ac:chgData name="Kaitlyn Fitzgerald" userId="5f80a7dc-562f-4413-9d6e-37134f387a9f" providerId="ADAL" clId="{FC2319E2-36D7-52E6-A55A-33E60E1F0DB6}" dt="2025-09-03T00:45:52.047" v="2977"/>
          <ac:spMkLst>
            <pc:docMk/>
            <pc:sldMk cId="2986691892" sldId="305"/>
            <ac:spMk id="2" creationId="{00000000-0000-0000-0000-000000000000}"/>
          </ac:spMkLst>
        </pc:spChg>
        <pc:spChg chg="mod">
          <ac:chgData name="Kaitlyn Fitzgerald" userId="5f80a7dc-562f-4413-9d6e-37134f387a9f" providerId="ADAL" clId="{FC2319E2-36D7-52E6-A55A-33E60E1F0DB6}" dt="2025-09-03T00:45:52.047" v="2977"/>
          <ac:spMkLst>
            <pc:docMk/>
            <pc:sldMk cId="2986691892" sldId="305"/>
            <ac:spMk id="3" creationId="{00000000-0000-0000-0000-000000000000}"/>
          </ac:spMkLst>
        </pc:spChg>
      </pc:sldChg>
      <pc:sldChg chg="addSp delSp modSp del mod">
        <pc:chgData name="Kaitlyn Fitzgerald" userId="5f80a7dc-562f-4413-9d6e-37134f387a9f" providerId="ADAL" clId="{FC2319E2-36D7-52E6-A55A-33E60E1F0DB6}" dt="2025-09-02T22:42:13.845" v="699" actId="2696"/>
        <pc:sldMkLst>
          <pc:docMk/>
          <pc:sldMk cId="3665919217" sldId="305"/>
        </pc:sldMkLst>
      </pc:sldChg>
      <pc:sldChg chg="modSp del mod">
        <pc:chgData name="Kaitlyn Fitzgerald" userId="5f80a7dc-562f-4413-9d6e-37134f387a9f" providerId="ADAL" clId="{FC2319E2-36D7-52E6-A55A-33E60E1F0DB6}" dt="2025-09-02T22:42:13.804" v="661" actId="2696"/>
        <pc:sldMkLst>
          <pc:docMk/>
          <pc:sldMk cId="44130294" sldId="306"/>
        </pc:sldMkLst>
      </pc:sldChg>
      <pc:sldChg chg="del">
        <pc:chgData name="Kaitlyn Fitzgerald" userId="5f80a7dc-562f-4413-9d6e-37134f387a9f" providerId="ADAL" clId="{FC2319E2-36D7-52E6-A55A-33E60E1F0DB6}" dt="2025-09-02T22:42:13.797" v="653" actId="2696"/>
        <pc:sldMkLst>
          <pc:docMk/>
          <pc:sldMk cId="2198653922" sldId="307"/>
        </pc:sldMkLst>
      </pc:sldChg>
      <pc:sldChg chg="del">
        <pc:chgData name="Kaitlyn Fitzgerald" userId="5f80a7dc-562f-4413-9d6e-37134f387a9f" providerId="ADAL" clId="{FC2319E2-36D7-52E6-A55A-33E60E1F0DB6}" dt="2025-09-02T22:42:13.811" v="669" actId="2696"/>
        <pc:sldMkLst>
          <pc:docMk/>
          <pc:sldMk cId="2320239094" sldId="308"/>
        </pc:sldMkLst>
      </pc:sldChg>
      <pc:sldChg chg="del">
        <pc:chgData name="Kaitlyn Fitzgerald" userId="5f80a7dc-562f-4413-9d6e-37134f387a9f" providerId="ADAL" clId="{FC2319E2-36D7-52E6-A55A-33E60E1F0DB6}" dt="2025-09-02T22:42:13.803" v="659" actId="2696"/>
        <pc:sldMkLst>
          <pc:docMk/>
          <pc:sldMk cId="311010422" sldId="309"/>
        </pc:sldMkLst>
      </pc:sldChg>
      <pc:sldChg chg="modSp del mod">
        <pc:chgData name="Kaitlyn Fitzgerald" userId="5f80a7dc-562f-4413-9d6e-37134f387a9f" providerId="ADAL" clId="{FC2319E2-36D7-52E6-A55A-33E60E1F0DB6}" dt="2025-08-26T17:34:37.690" v="189" actId="2696"/>
        <pc:sldMkLst>
          <pc:docMk/>
          <pc:sldMk cId="1277458233" sldId="310"/>
        </pc:sldMkLst>
      </pc:sldChg>
      <pc:sldChg chg="del">
        <pc:chgData name="Kaitlyn Fitzgerald" userId="5f80a7dc-562f-4413-9d6e-37134f387a9f" providerId="ADAL" clId="{FC2319E2-36D7-52E6-A55A-33E60E1F0DB6}" dt="2025-09-02T22:42:13.816" v="675" actId="2696"/>
        <pc:sldMkLst>
          <pc:docMk/>
          <pc:sldMk cId="1710266490" sldId="311"/>
        </pc:sldMkLst>
      </pc:sldChg>
      <pc:sldChg chg="modSp del mod">
        <pc:chgData name="Kaitlyn Fitzgerald" userId="5f80a7dc-562f-4413-9d6e-37134f387a9f" providerId="ADAL" clId="{FC2319E2-36D7-52E6-A55A-33E60E1F0DB6}" dt="2025-09-02T22:42:13.795" v="651" actId="2696"/>
        <pc:sldMkLst>
          <pc:docMk/>
          <pc:sldMk cId="52664163" sldId="312"/>
        </pc:sldMkLst>
      </pc:sldChg>
      <pc:sldChg chg="del">
        <pc:chgData name="Kaitlyn Fitzgerald" userId="5f80a7dc-562f-4413-9d6e-37134f387a9f" providerId="ADAL" clId="{FC2319E2-36D7-52E6-A55A-33E60E1F0DB6}" dt="2025-09-02T22:42:13.837" v="698" actId="2696"/>
        <pc:sldMkLst>
          <pc:docMk/>
          <pc:sldMk cId="3585513284" sldId="313"/>
        </pc:sldMkLst>
      </pc:sldChg>
      <pc:sldChg chg="modSp del ord">
        <pc:chgData name="Kaitlyn Fitzgerald" userId="5f80a7dc-562f-4413-9d6e-37134f387a9f" providerId="ADAL" clId="{FC2319E2-36D7-52E6-A55A-33E60E1F0DB6}" dt="2025-09-02T22:42:13.835" v="694" actId="2696"/>
        <pc:sldMkLst>
          <pc:docMk/>
          <pc:sldMk cId="2628427264" sldId="314"/>
        </pc:sldMkLst>
      </pc:sldChg>
      <pc:sldChg chg="modSp del mod">
        <pc:chgData name="Kaitlyn Fitzgerald" userId="5f80a7dc-562f-4413-9d6e-37134f387a9f" providerId="ADAL" clId="{FC2319E2-36D7-52E6-A55A-33E60E1F0DB6}" dt="2025-09-02T22:42:13.825" v="687" actId="2696"/>
        <pc:sldMkLst>
          <pc:docMk/>
          <pc:sldMk cId="1562339770" sldId="315"/>
        </pc:sldMkLst>
      </pc:sldChg>
      <pc:sldChg chg="modSp del mod">
        <pc:chgData name="Kaitlyn Fitzgerald" userId="5f80a7dc-562f-4413-9d6e-37134f387a9f" providerId="ADAL" clId="{FC2319E2-36D7-52E6-A55A-33E60E1F0DB6}" dt="2025-09-02T22:42:13.836" v="696" actId="2696"/>
        <pc:sldMkLst>
          <pc:docMk/>
          <pc:sldMk cId="718374619" sldId="316"/>
        </pc:sldMkLst>
      </pc:sldChg>
      <pc:sldChg chg="modSp del mod">
        <pc:chgData name="Kaitlyn Fitzgerald" userId="5f80a7dc-562f-4413-9d6e-37134f387a9f" providerId="ADAL" clId="{FC2319E2-36D7-52E6-A55A-33E60E1F0DB6}" dt="2025-09-02T22:42:13.792" v="647" actId="2696"/>
        <pc:sldMkLst>
          <pc:docMk/>
          <pc:sldMk cId="3398839055" sldId="317"/>
        </pc:sldMkLst>
      </pc:sldChg>
      <pc:sldChg chg="modSp del mod">
        <pc:chgData name="Kaitlyn Fitzgerald" userId="5f80a7dc-562f-4413-9d6e-37134f387a9f" providerId="ADAL" clId="{FC2319E2-36D7-52E6-A55A-33E60E1F0DB6}" dt="2025-09-02T22:42:13.806" v="663" actId="2696"/>
        <pc:sldMkLst>
          <pc:docMk/>
          <pc:sldMk cId="3474457528" sldId="318"/>
        </pc:sldMkLst>
      </pc:sldChg>
      <pc:sldChg chg="modSp del mod">
        <pc:chgData name="Kaitlyn Fitzgerald" userId="5f80a7dc-562f-4413-9d6e-37134f387a9f" providerId="ADAL" clId="{FC2319E2-36D7-52E6-A55A-33E60E1F0DB6}" dt="2025-09-02T22:42:13.797" v="654" actId="2696"/>
        <pc:sldMkLst>
          <pc:docMk/>
          <pc:sldMk cId="1940695662" sldId="320"/>
        </pc:sldMkLst>
      </pc:sldChg>
      <pc:sldChg chg="modSp del mod">
        <pc:chgData name="Kaitlyn Fitzgerald" userId="5f80a7dc-562f-4413-9d6e-37134f387a9f" providerId="ADAL" clId="{FC2319E2-36D7-52E6-A55A-33E60E1F0DB6}" dt="2025-09-02T22:42:13.799" v="656" actId="2696"/>
        <pc:sldMkLst>
          <pc:docMk/>
          <pc:sldMk cId="2751404348" sldId="321"/>
        </pc:sldMkLst>
      </pc:sldChg>
      <pc:sldChg chg="modSp add del mod">
        <pc:chgData name="Kaitlyn Fitzgerald" userId="5f80a7dc-562f-4413-9d6e-37134f387a9f" providerId="ADAL" clId="{FC2319E2-36D7-52E6-A55A-33E60E1F0DB6}" dt="2025-09-03T01:18:27.617" v="3495" actId="255"/>
        <pc:sldMkLst>
          <pc:docMk/>
          <pc:sldMk cId="3716777212" sldId="322"/>
        </pc:sldMkLst>
        <pc:spChg chg="mod">
          <ac:chgData name="Kaitlyn Fitzgerald" userId="5f80a7dc-562f-4413-9d6e-37134f387a9f" providerId="ADAL" clId="{FC2319E2-36D7-52E6-A55A-33E60E1F0DB6}" dt="2025-09-02T23:42:47.620" v="2596" actId="20577"/>
          <ac:spMkLst>
            <pc:docMk/>
            <pc:sldMk cId="3716777212" sldId="322"/>
            <ac:spMk id="2" creationId="{75365ECF-BE3C-4F9D-9AAE-0A74B7F23673}"/>
          </ac:spMkLst>
        </pc:spChg>
        <pc:spChg chg="mod">
          <ac:chgData name="Kaitlyn Fitzgerald" userId="5f80a7dc-562f-4413-9d6e-37134f387a9f" providerId="ADAL" clId="{FC2319E2-36D7-52E6-A55A-33E60E1F0DB6}" dt="2025-09-03T01:18:27.617" v="3495" actId="255"/>
          <ac:spMkLst>
            <pc:docMk/>
            <pc:sldMk cId="3716777212" sldId="322"/>
            <ac:spMk id="3" creationId="{5E28B520-55D4-47A5-9AA8-3FF58AB5C0D8}"/>
          </ac:spMkLst>
        </pc:spChg>
      </pc:sldChg>
      <pc:sldChg chg="modSp add del mod">
        <pc:chgData name="Kaitlyn Fitzgerald" userId="5f80a7dc-562f-4413-9d6e-37134f387a9f" providerId="ADAL" clId="{FC2319E2-36D7-52E6-A55A-33E60E1F0DB6}" dt="2025-09-02T23:41:54.271" v="2584" actId="2696"/>
        <pc:sldMkLst>
          <pc:docMk/>
          <pc:sldMk cId="1397274695" sldId="323"/>
        </pc:sldMkLst>
        <pc:spChg chg="mod">
          <ac:chgData name="Kaitlyn Fitzgerald" userId="5f80a7dc-562f-4413-9d6e-37134f387a9f" providerId="ADAL" clId="{FC2319E2-36D7-52E6-A55A-33E60E1F0DB6}" dt="2025-09-02T23:32:59.392" v="2537" actId="167"/>
          <ac:spMkLst>
            <pc:docMk/>
            <pc:sldMk cId="1397274695" sldId="323"/>
            <ac:spMk id="3" creationId="{06849EC4-D454-45C6-8E1B-497DDE4E2B66}"/>
          </ac:spMkLst>
        </pc:spChg>
        <pc:spChg chg="mod">
          <ac:chgData name="Kaitlyn Fitzgerald" userId="5f80a7dc-562f-4413-9d6e-37134f387a9f" providerId="ADAL" clId="{FC2319E2-36D7-52E6-A55A-33E60E1F0DB6}" dt="2025-09-02T23:32:32.980" v="2536" actId="14100"/>
          <ac:spMkLst>
            <pc:docMk/>
            <pc:sldMk cId="1397274695" sldId="323"/>
            <ac:spMk id="6" creationId="{0A204D0C-AAB1-477B-96FB-2718B18FBF82}"/>
          </ac:spMkLst>
        </pc:spChg>
        <pc:spChg chg="mod">
          <ac:chgData name="Kaitlyn Fitzgerald" userId="5f80a7dc-562f-4413-9d6e-37134f387a9f" providerId="ADAL" clId="{FC2319E2-36D7-52E6-A55A-33E60E1F0DB6}" dt="2025-09-02T23:33:07.777" v="2538" actId="14100"/>
          <ac:spMkLst>
            <pc:docMk/>
            <pc:sldMk cId="1397274695" sldId="323"/>
            <ac:spMk id="9" creationId="{C8A03E41-E490-4BF6-9367-3AAE2F61BAB1}"/>
          </ac:spMkLst>
        </pc:spChg>
        <pc:spChg chg="mod">
          <ac:chgData name="Kaitlyn Fitzgerald" userId="5f80a7dc-562f-4413-9d6e-37134f387a9f" providerId="ADAL" clId="{FC2319E2-36D7-52E6-A55A-33E60E1F0DB6}" dt="2025-09-02T22:53:44.628" v="1243" actId="20577"/>
          <ac:spMkLst>
            <pc:docMk/>
            <pc:sldMk cId="1397274695" sldId="323"/>
            <ac:spMk id="13" creationId="{626738F1-13E8-4369-B8ED-459668844557}"/>
          </ac:spMkLst>
        </pc:spChg>
      </pc:sldChg>
      <pc:sldChg chg="addSp delSp modSp add del mod">
        <pc:chgData name="Kaitlyn Fitzgerald" userId="5f80a7dc-562f-4413-9d6e-37134f387a9f" providerId="ADAL" clId="{FC2319E2-36D7-52E6-A55A-33E60E1F0DB6}" dt="2025-09-03T01:19:56.065" v="3543" actId="14100"/>
        <pc:sldMkLst>
          <pc:docMk/>
          <pc:sldMk cId="2451382011" sldId="324"/>
        </pc:sldMkLst>
        <pc:spChg chg="del">
          <ac:chgData name="Kaitlyn Fitzgerald" userId="5f80a7dc-562f-4413-9d6e-37134f387a9f" providerId="ADAL" clId="{FC2319E2-36D7-52E6-A55A-33E60E1F0DB6}" dt="2025-09-02T23:44:01.489" v="2603" actId="478"/>
          <ac:spMkLst>
            <pc:docMk/>
            <pc:sldMk cId="2451382011" sldId="324"/>
            <ac:spMk id="2" creationId="{75365ECF-BE3C-4F9D-9AAE-0A74B7F23673}"/>
          </ac:spMkLst>
        </pc:spChg>
        <pc:spChg chg="mod">
          <ac:chgData name="Kaitlyn Fitzgerald" userId="5f80a7dc-562f-4413-9d6e-37134f387a9f" providerId="ADAL" clId="{FC2319E2-36D7-52E6-A55A-33E60E1F0DB6}" dt="2025-09-03T01:19:46.013" v="3542" actId="255"/>
          <ac:spMkLst>
            <pc:docMk/>
            <pc:sldMk cId="2451382011" sldId="324"/>
            <ac:spMk id="3" creationId="{5E28B520-55D4-47A5-9AA8-3FF58AB5C0D8}"/>
          </ac:spMkLst>
        </pc:spChg>
        <pc:spChg chg="add mod">
          <ac:chgData name="Kaitlyn Fitzgerald" userId="5f80a7dc-562f-4413-9d6e-37134f387a9f" providerId="ADAL" clId="{FC2319E2-36D7-52E6-A55A-33E60E1F0DB6}" dt="2025-09-02T23:44:00.199" v="2602"/>
          <ac:spMkLst>
            <pc:docMk/>
            <pc:sldMk cId="2451382011" sldId="324"/>
            <ac:spMk id="4" creationId="{2FDA7F69-8B18-BBCE-8D14-87BDC498389E}"/>
          </ac:spMkLst>
        </pc:spChg>
        <pc:spChg chg="add mod">
          <ac:chgData name="Kaitlyn Fitzgerald" userId="5f80a7dc-562f-4413-9d6e-37134f387a9f" providerId="ADAL" clId="{FC2319E2-36D7-52E6-A55A-33E60E1F0DB6}" dt="2025-09-03T00:45:52.047" v="2977"/>
          <ac:spMkLst>
            <pc:docMk/>
            <pc:sldMk cId="2451382011" sldId="324"/>
            <ac:spMk id="6" creationId="{DE08CCCC-B841-843D-8230-F87C40F4A5EC}"/>
          </ac:spMkLst>
        </pc:spChg>
        <pc:spChg chg="mod">
          <ac:chgData name="Kaitlyn Fitzgerald" userId="5f80a7dc-562f-4413-9d6e-37134f387a9f" providerId="ADAL" clId="{FC2319E2-36D7-52E6-A55A-33E60E1F0DB6}" dt="2025-09-03T01:19:56.065" v="3543" actId="14100"/>
          <ac:spMkLst>
            <pc:docMk/>
            <pc:sldMk cId="2451382011" sldId="324"/>
            <ac:spMk id="7" creationId="{55FAE82C-7051-419E-AE77-796AAEEF54C3}"/>
          </ac:spMkLst>
        </pc:spChg>
        <pc:spChg chg="add mod">
          <ac:chgData name="Kaitlyn Fitzgerald" userId="5f80a7dc-562f-4413-9d6e-37134f387a9f" providerId="ADAL" clId="{FC2319E2-36D7-52E6-A55A-33E60E1F0DB6}" dt="2025-09-02T23:44:03.844" v="2605"/>
          <ac:spMkLst>
            <pc:docMk/>
            <pc:sldMk cId="2451382011" sldId="324"/>
            <ac:spMk id="9" creationId="{0BC3FD97-CCBC-2F49-431F-8A456621A981}"/>
          </ac:spMkLst>
        </pc:spChg>
      </pc:sldChg>
      <pc:sldChg chg="modSp add del mod">
        <pc:chgData name="Kaitlyn Fitzgerald" userId="5f80a7dc-562f-4413-9d6e-37134f387a9f" providerId="ADAL" clId="{FC2319E2-36D7-52E6-A55A-33E60E1F0DB6}" dt="2025-09-03T00:45:52.047" v="2977"/>
        <pc:sldMkLst>
          <pc:docMk/>
          <pc:sldMk cId="4190073491" sldId="325"/>
        </pc:sldMkLst>
        <pc:spChg chg="mod">
          <ac:chgData name="Kaitlyn Fitzgerald" userId="5f80a7dc-562f-4413-9d6e-37134f387a9f" providerId="ADAL" clId="{FC2319E2-36D7-52E6-A55A-33E60E1F0DB6}" dt="2025-09-03T00:45:52.047" v="2977"/>
          <ac:spMkLst>
            <pc:docMk/>
            <pc:sldMk cId="4190073491" sldId="325"/>
            <ac:spMk id="2" creationId="{75365ECF-BE3C-4F9D-9AAE-0A74B7F23673}"/>
          </ac:spMkLst>
        </pc:spChg>
        <pc:spChg chg="mod">
          <ac:chgData name="Kaitlyn Fitzgerald" userId="5f80a7dc-562f-4413-9d6e-37134f387a9f" providerId="ADAL" clId="{FC2319E2-36D7-52E6-A55A-33E60E1F0DB6}" dt="2025-09-03T00:45:31.795" v="2948" actId="27636"/>
          <ac:spMkLst>
            <pc:docMk/>
            <pc:sldMk cId="4190073491" sldId="325"/>
            <ac:spMk id="3" creationId="{5E28B520-55D4-47A5-9AA8-3FF58AB5C0D8}"/>
          </ac:spMkLst>
        </pc:spChg>
      </pc:sldChg>
      <pc:sldChg chg="modSp add del mod">
        <pc:chgData name="Kaitlyn Fitzgerald" userId="5f80a7dc-562f-4413-9d6e-37134f387a9f" providerId="ADAL" clId="{FC2319E2-36D7-52E6-A55A-33E60E1F0DB6}" dt="2025-09-03T00:45:52.047" v="2977"/>
        <pc:sldMkLst>
          <pc:docMk/>
          <pc:sldMk cId="2309926911" sldId="326"/>
        </pc:sldMkLst>
        <pc:spChg chg="mod">
          <ac:chgData name="Kaitlyn Fitzgerald" userId="5f80a7dc-562f-4413-9d6e-37134f387a9f" providerId="ADAL" clId="{FC2319E2-36D7-52E6-A55A-33E60E1F0DB6}" dt="2025-09-03T00:45:52.047" v="2977"/>
          <ac:spMkLst>
            <pc:docMk/>
            <pc:sldMk cId="2309926911" sldId="326"/>
            <ac:spMk id="2" creationId="{75365ECF-BE3C-4F9D-9AAE-0A74B7F23673}"/>
          </ac:spMkLst>
        </pc:spChg>
        <pc:spChg chg="mod">
          <ac:chgData name="Kaitlyn Fitzgerald" userId="5f80a7dc-562f-4413-9d6e-37134f387a9f" providerId="ADAL" clId="{FC2319E2-36D7-52E6-A55A-33E60E1F0DB6}" dt="2025-09-03T00:45:31.800" v="2949" actId="27636"/>
          <ac:spMkLst>
            <pc:docMk/>
            <pc:sldMk cId="2309926911" sldId="326"/>
            <ac:spMk id="3" creationId="{5E28B520-55D4-47A5-9AA8-3FF58AB5C0D8}"/>
          </ac:spMkLst>
        </pc:spChg>
      </pc:sldChg>
      <pc:sldChg chg="modSp add del mod">
        <pc:chgData name="Kaitlyn Fitzgerald" userId="5f80a7dc-562f-4413-9d6e-37134f387a9f" providerId="ADAL" clId="{FC2319E2-36D7-52E6-A55A-33E60E1F0DB6}" dt="2025-09-03T00:45:52.236" v="2984" actId="27636"/>
        <pc:sldMkLst>
          <pc:docMk/>
          <pc:sldMk cId="1877044937" sldId="327"/>
        </pc:sldMkLst>
        <pc:spChg chg="mod">
          <ac:chgData name="Kaitlyn Fitzgerald" userId="5f80a7dc-562f-4413-9d6e-37134f387a9f" providerId="ADAL" clId="{FC2319E2-36D7-52E6-A55A-33E60E1F0DB6}" dt="2025-09-03T00:45:52.047" v="2977"/>
          <ac:spMkLst>
            <pc:docMk/>
            <pc:sldMk cId="1877044937" sldId="327"/>
            <ac:spMk id="2" creationId="{75365ECF-BE3C-4F9D-9AAE-0A74B7F23673}"/>
          </ac:spMkLst>
        </pc:spChg>
        <pc:spChg chg="mod">
          <ac:chgData name="Kaitlyn Fitzgerald" userId="5f80a7dc-562f-4413-9d6e-37134f387a9f" providerId="ADAL" clId="{FC2319E2-36D7-52E6-A55A-33E60E1F0DB6}" dt="2025-09-03T00:45:52.236" v="2984" actId="27636"/>
          <ac:spMkLst>
            <pc:docMk/>
            <pc:sldMk cId="1877044937" sldId="327"/>
            <ac:spMk id="3" creationId="{5E28B520-55D4-47A5-9AA8-3FF58AB5C0D8}"/>
          </ac:spMkLst>
        </pc:spChg>
      </pc:sldChg>
      <pc:sldChg chg="modSp add del mod">
        <pc:chgData name="Kaitlyn Fitzgerald" userId="5f80a7dc-562f-4413-9d6e-37134f387a9f" providerId="ADAL" clId="{FC2319E2-36D7-52E6-A55A-33E60E1F0DB6}" dt="2025-09-03T00:45:52.240" v="2985" actId="27636"/>
        <pc:sldMkLst>
          <pc:docMk/>
          <pc:sldMk cId="106555921" sldId="328"/>
        </pc:sldMkLst>
        <pc:spChg chg="mod">
          <ac:chgData name="Kaitlyn Fitzgerald" userId="5f80a7dc-562f-4413-9d6e-37134f387a9f" providerId="ADAL" clId="{FC2319E2-36D7-52E6-A55A-33E60E1F0DB6}" dt="2025-09-03T00:45:52.240" v="2985" actId="27636"/>
          <ac:spMkLst>
            <pc:docMk/>
            <pc:sldMk cId="106555921" sldId="328"/>
            <ac:spMk id="3" creationId="{00F04248-F22F-411C-A1EF-396FFA366CE2}"/>
          </ac:spMkLst>
        </pc:spChg>
      </pc:sldChg>
      <pc:sldChg chg="modSp add del">
        <pc:chgData name="Kaitlyn Fitzgerald" userId="5f80a7dc-562f-4413-9d6e-37134f387a9f" providerId="ADAL" clId="{FC2319E2-36D7-52E6-A55A-33E60E1F0DB6}" dt="2025-09-03T01:30:59.332" v="3544" actId="2696"/>
        <pc:sldMkLst>
          <pc:docMk/>
          <pc:sldMk cId="3506893750" sldId="329"/>
        </pc:sldMkLst>
        <pc:spChg chg="mod">
          <ac:chgData name="Kaitlyn Fitzgerald" userId="5f80a7dc-562f-4413-9d6e-37134f387a9f" providerId="ADAL" clId="{FC2319E2-36D7-52E6-A55A-33E60E1F0DB6}" dt="2025-09-03T00:45:52.047" v="2977"/>
          <ac:spMkLst>
            <pc:docMk/>
            <pc:sldMk cId="3506893750" sldId="329"/>
            <ac:spMk id="2" creationId="{E0AC3147-A150-41D3-980F-1FE2613D7FBD}"/>
          </ac:spMkLst>
        </pc:spChg>
      </pc:sldChg>
      <pc:sldChg chg="modSp add del mod">
        <pc:chgData name="Kaitlyn Fitzgerald" userId="5f80a7dc-562f-4413-9d6e-37134f387a9f" providerId="ADAL" clId="{FC2319E2-36D7-52E6-A55A-33E60E1F0DB6}" dt="2025-09-03T01:36:05.483" v="3545" actId="2696"/>
        <pc:sldMkLst>
          <pc:docMk/>
          <pc:sldMk cId="1446279482" sldId="330"/>
        </pc:sldMkLst>
        <pc:spChg chg="mod">
          <ac:chgData name="Kaitlyn Fitzgerald" userId="5f80a7dc-562f-4413-9d6e-37134f387a9f" providerId="ADAL" clId="{FC2319E2-36D7-52E6-A55A-33E60E1F0DB6}" dt="2025-09-03T00:45:52.047" v="2977"/>
          <ac:spMkLst>
            <pc:docMk/>
            <pc:sldMk cId="1446279482" sldId="330"/>
            <ac:spMk id="2" creationId="{F97D7E0D-CE79-4CAF-B9E4-C414A4EA0EA8}"/>
          </ac:spMkLst>
        </pc:spChg>
        <pc:spChg chg="mod">
          <ac:chgData name="Kaitlyn Fitzgerald" userId="5f80a7dc-562f-4413-9d6e-37134f387a9f" providerId="ADAL" clId="{FC2319E2-36D7-52E6-A55A-33E60E1F0DB6}" dt="2025-09-03T00:45:52.243" v="2986" actId="27636"/>
          <ac:spMkLst>
            <pc:docMk/>
            <pc:sldMk cId="1446279482" sldId="330"/>
            <ac:spMk id="3" creationId="{4C29615D-FB77-4D3B-BBBA-A6FA7D647320}"/>
          </ac:spMkLst>
        </pc:spChg>
      </pc:sldChg>
      <pc:sldChg chg="modSp add del mod">
        <pc:chgData name="Kaitlyn Fitzgerald" userId="5f80a7dc-562f-4413-9d6e-37134f387a9f" providerId="ADAL" clId="{FC2319E2-36D7-52E6-A55A-33E60E1F0DB6}" dt="2025-09-03T02:03:35.808" v="3549" actId="313"/>
        <pc:sldMkLst>
          <pc:docMk/>
          <pc:sldMk cId="2057441664" sldId="331"/>
        </pc:sldMkLst>
        <pc:spChg chg="mod">
          <ac:chgData name="Kaitlyn Fitzgerald" userId="5f80a7dc-562f-4413-9d6e-37134f387a9f" providerId="ADAL" clId="{FC2319E2-36D7-52E6-A55A-33E60E1F0DB6}" dt="2025-09-03T00:45:52.047" v="2977"/>
          <ac:spMkLst>
            <pc:docMk/>
            <pc:sldMk cId="2057441664" sldId="331"/>
            <ac:spMk id="2" creationId="{988631CA-8901-4CB5-B7CE-6F3DE5D16DC5}"/>
          </ac:spMkLst>
        </pc:spChg>
        <pc:spChg chg="mod">
          <ac:chgData name="Kaitlyn Fitzgerald" userId="5f80a7dc-562f-4413-9d6e-37134f387a9f" providerId="ADAL" clId="{FC2319E2-36D7-52E6-A55A-33E60E1F0DB6}" dt="2025-09-03T02:03:35.808" v="3549" actId="313"/>
          <ac:spMkLst>
            <pc:docMk/>
            <pc:sldMk cId="2057441664" sldId="331"/>
            <ac:spMk id="3" creationId="{5E082F13-90AA-4676-8142-2B41161C6B1E}"/>
          </ac:spMkLst>
        </pc:spChg>
      </pc:sldChg>
      <pc:sldChg chg="addSp modSp add del mod">
        <pc:chgData name="Kaitlyn Fitzgerald" userId="5f80a7dc-562f-4413-9d6e-37134f387a9f" providerId="ADAL" clId="{FC2319E2-36D7-52E6-A55A-33E60E1F0DB6}" dt="2025-09-03T02:05:00.753" v="3563" actId="1076"/>
        <pc:sldMkLst>
          <pc:docMk/>
          <pc:sldMk cId="190571764" sldId="332"/>
        </pc:sldMkLst>
        <pc:spChg chg="mod">
          <ac:chgData name="Kaitlyn Fitzgerald" userId="5f80a7dc-562f-4413-9d6e-37134f387a9f" providerId="ADAL" clId="{FC2319E2-36D7-52E6-A55A-33E60E1F0DB6}" dt="2025-09-03T02:04:21.951" v="3558" actId="2711"/>
          <ac:spMkLst>
            <pc:docMk/>
            <pc:sldMk cId="190571764" sldId="332"/>
            <ac:spMk id="3" creationId="{54CB7D73-4D20-46BD-AB86-85BFA5E89B69}"/>
          </ac:spMkLst>
        </pc:spChg>
        <pc:picChg chg="add mod">
          <ac:chgData name="Kaitlyn Fitzgerald" userId="5f80a7dc-562f-4413-9d6e-37134f387a9f" providerId="ADAL" clId="{FC2319E2-36D7-52E6-A55A-33E60E1F0DB6}" dt="2025-09-03T02:05:00.753" v="3563" actId="1076"/>
          <ac:picMkLst>
            <pc:docMk/>
            <pc:sldMk cId="190571764" sldId="332"/>
            <ac:picMk id="5" creationId="{7E8BF7B5-2C58-5A0F-CB55-8B44815FA15F}"/>
          </ac:picMkLst>
        </pc:picChg>
      </pc:sldChg>
      <pc:sldChg chg="addSp delSp modSp add del mod">
        <pc:chgData name="Kaitlyn Fitzgerald" userId="5f80a7dc-562f-4413-9d6e-37134f387a9f" providerId="ADAL" clId="{FC2319E2-36D7-52E6-A55A-33E60E1F0DB6}" dt="2025-09-03T02:09:26.138" v="3574" actId="1076"/>
        <pc:sldMkLst>
          <pc:docMk/>
          <pc:sldMk cId="3475638571" sldId="333"/>
        </pc:sldMkLst>
        <pc:spChg chg="mod">
          <ac:chgData name="Kaitlyn Fitzgerald" userId="5f80a7dc-562f-4413-9d6e-37134f387a9f" providerId="ADAL" clId="{FC2319E2-36D7-52E6-A55A-33E60E1F0DB6}" dt="2025-09-03T02:05:45.915" v="3570" actId="20577"/>
          <ac:spMkLst>
            <pc:docMk/>
            <pc:sldMk cId="3475638571" sldId="333"/>
            <ac:spMk id="3" creationId="{506E5AA5-0D75-46A9-91E3-6CC82C3A11CC}"/>
          </ac:spMkLst>
        </pc:spChg>
        <pc:picChg chg="del">
          <ac:chgData name="Kaitlyn Fitzgerald" userId="5f80a7dc-562f-4413-9d6e-37134f387a9f" providerId="ADAL" clId="{FC2319E2-36D7-52E6-A55A-33E60E1F0DB6}" dt="2025-09-03T02:09:24.238" v="3572" actId="478"/>
          <ac:picMkLst>
            <pc:docMk/>
            <pc:sldMk cId="3475638571" sldId="333"/>
            <ac:picMk id="5" creationId="{44B638B6-E21D-4ED8-987D-54F9486EC0A7}"/>
          </ac:picMkLst>
        </pc:picChg>
        <pc:picChg chg="add mod">
          <ac:chgData name="Kaitlyn Fitzgerald" userId="5f80a7dc-562f-4413-9d6e-37134f387a9f" providerId="ADAL" clId="{FC2319E2-36D7-52E6-A55A-33E60E1F0DB6}" dt="2025-09-03T02:09:26.138" v="3574" actId="1076"/>
          <ac:picMkLst>
            <pc:docMk/>
            <pc:sldMk cId="3475638571" sldId="333"/>
            <ac:picMk id="6" creationId="{61B8D9FB-4BCB-9E66-A0D3-7653F707B456}"/>
          </ac:picMkLst>
        </pc:picChg>
      </pc:sldChg>
      <pc:sldChg chg="modSp add del mod">
        <pc:chgData name="Kaitlyn Fitzgerald" userId="5f80a7dc-562f-4413-9d6e-37134f387a9f" providerId="ADAL" clId="{FC2319E2-36D7-52E6-A55A-33E60E1F0DB6}" dt="2025-09-03T02:19:28.244" v="3659" actId="20577"/>
        <pc:sldMkLst>
          <pc:docMk/>
          <pc:sldMk cId="1686000079" sldId="334"/>
        </pc:sldMkLst>
        <pc:spChg chg="mod">
          <ac:chgData name="Kaitlyn Fitzgerald" userId="5f80a7dc-562f-4413-9d6e-37134f387a9f" providerId="ADAL" clId="{FC2319E2-36D7-52E6-A55A-33E60E1F0DB6}" dt="2025-09-03T00:45:52.047" v="2977"/>
          <ac:spMkLst>
            <pc:docMk/>
            <pc:sldMk cId="1686000079" sldId="334"/>
            <ac:spMk id="2" creationId="{55E7B279-FD4F-49F7-8297-272A11ED4F6E}"/>
          </ac:spMkLst>
        </pc:spChg>
        <pc:spChg chg="mod">
          <ac:chgData name="Kaitlyn Fitzgerald" userId="5f80a7dc-562f-4413-9d6e-37134f387a9f" providerId="ADAL" clId="{FC2319E2-36D7-52E6-A55A-33E60E1F0DB6}" dt="2025-09-03T02:19:28.244" v="3659" actId="20577"/>
          <ac:spMkLst>
            <pc:docMk/>
            <pc:sldMk cId="1686000079" sldId="334"/>
            <ac:spMk id="3" creationId="{EA2BDD2E-4BC0-4CA5-AEA1-32B5FDD181D1}"/>
          </ac:spMkLst>
        </pc:spChg>
      </pc:sldChg>
      <pc:sldChg chg="modSp add del mod">
        <pc:chgData name="Kaitlyn Fitzgerald" userId="5f80a7dc-562f-4413-9d6e-37134f387a9f" providerId="ADAL" clId="{FC2319E2-36D7-52E6-A55A-33E60E1F0DB6}" dt="2025-09-03T20:21:11.628" v="6313" actId="20577"/>
        <pc:sldMkLst>
          <pc:docMk/>
          <pc:sldMk cId="3933304321" sldId="335"/>
        </pc:sldMkLst>
        <pc:spChg chg="mod">
          <ac:chgData name="Kaitlyn Fitzgerald" userId="5f80a7dc-562f-4413-9d6e-37134f387a9f" providerId="ADAL" clId="{FC2319E2-36D7-52E6-A55A-33E60E1F0DB6}" dt="2025-09-03T20:21:11.628" v="6313" actId="20577"/>
          <ac:spMkLst>
            <pc:docMk/>
            <pc:sldMk cId="3933304321" sldId="335"/>
            <ac:spMk id="3" creationId="{68D3B260-EE23-4160-8480-8CE650186339}"/>
          </ac:spMkLst>
        </pc:spChg>
      </pc:sldChg>
      <pc:sldChg chg="addSp delSp modSp new mod ord chgLayout">
        <pc:chgData name="Kaitlyn Fitzgerald" userId="5f80a7dc-562f-4413-9d6e-37134f387a9f" providerId="ADAL" clId="{FC2319E2-36D7-52E6-A55A-33E60E1F0DB6}" dt="2025-09-03T00:45:52.047" v="2977"/>
        <pc:sldMkLst>
          <pc:docMk/>
          <pc:sldMk cId="3465776623" sldId="336"/>
        </pc:sldMkLst>
        <pc:spChg chg="del mod ord">
          <ac:chgData name="Kaitlyn Fitzgerald" userId="5f80a7dc-562f-4413-9d6e-37134f387a9f" providerId="ADAL" clId="{FC2319E2-36D7-52E6-A55A-33E60E1F0DB6}" dt="2025-09-02T22:44:28.311" v="705" actId="700"/>
          <ac:spMkLst>
            <pc:docMk/>
            <pc:sldMk cId="3465776623" sldId="336"/>
            <ac:spMk id="2" creationId="{B640510B-2540-1F12-56E4-8F9B29011CEE}"/>
          </ac:spMkLst>
        </pc:spChg>
        <pc:spChg chg="del mod ord">
          <ac:chgData name="Kaitlyn Fitzgerald" userId="5f80a7dc-562f-4413-9d6e-37134f387a9f" providerId="ADAL" clId="{FC2319E2-36D7-52E6-A55A-33E60E1F0DB6}" dt="2025-09-02T22:44:28.311" v="705" actId="700"/>
          <ac:spMkLst>
            <pc:docMk/>
            <pc:sldMk cId="3465776623" sldId="336"/>
            <ac:spMk id="3" creationId="{93806BFF-7974-F12D-AE32-D7CD1BCBCDD1}"/>
          </ac:spMkLst>
        </pc:spChg>
        <pc:spChg chg="add mod ord">
          <ac:chgData name="Kaitlyn Fitzgerald" userId="5f80a7dc-562f-4413-9d6e-37134f387a9f" providerId="ADAL" clId="{FC2319E2-36D7-52E6-A55A-33E60E1F0DB6}" dt="2025-09-03T00:45:52.047" v="2977"/>
          <ac:spMkLst>
            <pc:docMk/>
            <pc:sldMk cId="3465776623" sldId="336"/>
            <ac:spMk id="4" creationId="{22E993C0-5CEF-7EF8-FE21-5F88AAF8929F}"/>
          </ac:spMkLst>
        </pc:spChg>
        <pc:spChg chg="add mod ord">
          <ac:chgData name="Kaitlyn Fitzgerald" userId="5f80a7dc-562f-4413-9d6e-37134f387a9f" providerId="ADAL" clId="{FC2319E2-36D7-52E6-A55A-33E60E1F0DB6}" dt="2025-09-03T00:45:52.047" v="2977"/>
          <ac:spMkLst>
            <pc:docMk/>
            <pc:sldMk cId="3465776623" sldId="336"/>
            <ac:spMk id="5" creationId="{70B63DFA-1E50-8323-A07D-EA5141F088FE}"/>
          </ac:spMkLst>
        </pc:spChg>
      </pc:sldChg>
      <pc:sldChg chg="del mod modShow">
        <pc:chgData name="Kaitlyn Fitzgerald" userId="5f80a7dc-562f-4413-9d6e-37134f387a9f" providerId="ADAL" clId="{FC2319E2-36D7-52E6-A55A-33E60E1F0DB6}" dt="2025-09-02T22:42:13.793" v="649" actId="2696"/>
        <pc:sldMkLst>
          <pc:docMk/>
          <pc:sldMk cId="4079586838" sldId="336"/>
        </pc:sldMkLst>
      </pc:sldChg>
      <pc:sldChg chg="addSp modSp new mod">
        <pc:chgData name="Kaitlyn Fitzgerald" userId="5f80a7dc-562f-4413-9d6e-37134f387a9f" providerId="ADAL" clId="{FC2319E2-36D7-52E6-A55A-33E60E1F0DB6}" dt="2025-09-03T00:45:52.047" v="2977"/>
        <pc:sldMkLst>
          <pc:docMk/>
          <pc:sldMk cId="3540377336" sldId="337"/>
        </pc:sldMkLst>
        <pc:spChg chg="mod">
          <ac:chgData name="Kaitlyn Fitzgerald" userId="5f80a7dc-562f-4413-9d6e-37134f387a9f" providerId="ADAL" clId="{FC2319E2-36D7-52E6-A55A-33E60E1F0DB6}" dt="2025-09-03T00:45:52.047" v="2977"/>
          <ac:spMkLst>
            <pc:docMk/>
            <pc:sldMk cId="3540377336" sldId="337"/>
            <ac:spMk id="2" creationId="{2AC65241-F867-665F-2BB6-06BE588D122D}"/>
          </ac:spMkLst>
        </pc:spChg>
        <pc:spChg chg="mod">
          <ac:chgData name="Kaitlyn Fitzgerald" userId="5f80a7dc-562f-4413-9d6e-37134f387a9f" providerId="ADAL" clId="{FC2319E2-36D7-52E6-A55A-33E60E1F0DB6}" dt="2025-09-03T00:45:51.350" v="2966" actId="27636"/>
          <ac:spMkLst>
            <pc:docMk/>
            <pc:sldMk cId="3540377336" sldId="337"/>
            <ac:spMk id="3" creationId="{9D36F655-C07C-1B4C-45E9-5B5C27BB8624}"/>
          </ac:spMkLst>
        </pc:spChg>
        <pc:picChg chg="add mod">
          <ac:chgData name="Kaitlyn Fitzgerald" userId="5f80a7dc-562f-4413-9d6e-37134f387a9f" providerId="ADAL" clId="{FC2319E2-36D7-52E6-A55A-33E60E1F0DB6}" dt="2025-09-03T00:44:34.133" v="2880" actId="1076"/>
          <ac:picMkLst>
            <pc:docMk/>
            <pc:sldMk cId="3540377336" sldId="337"/>
            <ac:picMk id="5" creationId="{7969FBB5-D8B2-7F54-BC81-E8C399C2ED1E}"/>
          </ac:picMkLst>
        </pc:picChg>
        <pc:picChg chg="add mod">
          <ac:chgData name="Kaitlyn Fitzgerald" userId="5f80a7dc-562f-4413-9d6e-37134f387a9f" providerId="ADAL" clId="{FC2319E2-36D7-52E6-A55A-33E60E1F0DB6}" dt="2025-09-03T00:44:35.614" v="2881" actId="1076"/>
          <ac:picMkLst>
            <pc:docMk/>
            <pc:sldMk cId="3540377336" sldId="337"/>
            <ac:picMk id="7" creationId="{59DA0822-0CC6-9956-7CCF-1DFE564E6A98}"/>
          </ac:picMkLst>
        </pc:picChg>
      </pc:sldChg>
      <pc:sldChg chg="modSp del mod">
        <pc:chgData name="Kaitlyn Fitzgerald" userId="5f80a7dc-562f-4413-9d6e-37134f387a9f" providerId="ADAL" clId="{FC2319E2-36D7-52E6-A55A-33E60E1F0DB6}" dt="2025-09-02T22:42:13.818" v="678" actId="2696"/>
        <pc:sldMkLst>
          <pc:docMk/>
          <pc:sldMk cId="900620727" sldId="338"/>
        </pc:sldMkLst>
      </pc:sldChg>
      <pc:sldChg chg="addSp delSp modSp new mod">
        <pc:chgData name="Kaitlyn Fitzgerald" userId="5f80a7dc-562f-4413-9d6e-37134f387a9f" providerId="ADAL" clId="{FC2319E2-36D7-52E6-A55A-33E60E1F0DB6}" dt="2025-09-03T01:19:12.519" v="3538" actId="255"/>
        <pc:sldMkLst>
          <pc:docMk/>
          <pc:sldMk cId="2099920564" sldId="338"/>
        </pc:sldMkLst>
        <pc:spChg chg="mod">
          <ac:chgData name="Kaitlyn Fitzgerald" userId="5f80a7dc-562f-4413-9d6e-37134f387a9f" providerId="ADAL" clId="{FC2319E2-36D7-52E6-A55A-33E60E1F0DB6}" dt="2025-09-03T01:19:12.519" v="3538" actId="255"/>
          <ac:spMkLst>
            <pc:docMk/>
            <pc:sldMk cId="2099920564" sldId="338"/>
            <ac:spMk id="2" creationId="{8A22BE3E-DDB6-BFD4-73C4-62F8C600C567}"/>
          </ac:spMkLst>
        </pc:spChg>
        <pc:spChg chg="mod">
          <ac:chgData name="Kaitlyn Fitzgerald" userId="5f80a7dc-562f-4413-9d6e-37134f387a9f" providerId="ADAL" clId="{FC2319E2-36D7-52E6-A55A-33E60E1F0DB6}" dt="2025-09-03T01:17:32.719" v="3490" actId="2711"/>
          <ac:spMkLst>
            <pc:docMk/>
            <pc:sldMk cId="2099920564" sldId="338"/>
            <ac:spMk id="3" creationId="{FEEED801-13BA-4A0B-02F4-879E60602179}"/>
          </ac:spMkLst>
        </pc:spChg>
        <pc:spChg chg="add del mod">
          <ac:chgData name="Kaitlyn Fitzgerald" userId="5f80a7dc-562f-4413-9d6e-37134f387a9f" providerId="ADAL" clId="{FC2319E2-36D7-52E6-A55A-33E60E1F0DB6}" dt="2025-09-02T23:25:46.525" v="2306" actId="478"/>
          <ac:spMkLst>
            <pc:docMk/>
            <pc:sldMk cId="2099920564" sldId="338"/>
            <ac:spMk id="12" creationId="{054BF702-DD66-B2E7-4FE8-E4B647281436}"/>
          </ac:spMkLst>
        </pc:spChg>
        <pc:spChg chg="add mod">
          <ac:chgData name="Kaitlyn Fitzgerald" userId="5f80a7dc-562f-4413-9d6e-37134f387a9f" providerId="ADAL" clId="{FC2319E2-36D7-52E6-A55A-33E60E1F0DB6}" dt="2025-09-02T23:27:09.424" v="2367" actId="1076"/>
          <ac:spMkLst>
            <pc:docMk/>
            <pc:sldMk cId="2099920564" sldId="338"/>
            <ac:spMk id="13" creationId="{477D0F7D-0E56-0B38-BAAF-3A24230BEC72}"/>
          </ac:spMkLst>
        </pc:spChg>
        <pc:cxnChg chg="add del mod">
          <ac:chgData name="Kaitlyn Fitzgerald" userId="5f80a7dc-562f-4413-9d6e-37134f387a9f" providerId="ADAL" clId="{FC2319E2-36D7-52E6-A55A-33E60E1F0DB6}" dt="2025-09-02T23:26:10.281" v="2317" actId="478"/>
          <ac:cxnSpMkLst>
            <pc:docMk/>
            <pc:sldMk cId="2099920564" sldId="338"/>
            <ac:cxnSpMk id="5" creationId="{A2CED0B5-5D39-2E5E-C97B-C8E10B8EE1C6}"/>
          </ac:cxnSpMkLst>
        </pc:cxnChg>
        <pc:cxnChg chg="add del mod">
          <ac:chgData name="Kaitlyn Fitzgerald" userId="5f80a7dc-562f-4413-9d6e-37134f387a9f" providerId="ADAL" clId="{FC2319E2-36D7-52E6-A55A-33E60E1F0DB6}" dt="2025-09-02T23:26:11.582" v="2318" actId="478"/>
          <ac:cxnSpMkLst>
            <pc:docMk/>
            <pc:sldMk cId="2099920564" sldId="338"/>
            <ac:cxnSpMk id="8" creationId="{81CA6102-010A-C974-9D76-D2FE334A1A0B}"/>
          </ac:cxnSpMkLst>
        </pc:cxnChg>
        <pc:cxnChg chg="add del mod">
          <ac:chgData name="Kaitlyn Fitzgerald" userId="5f80a7dc-562f-4413-9d6e-37134f387a9f" providerId="ADAL" clId="{FC2319E2-36D7-52E6-A55A-33E60E1F0DB6}" dt="2025-09-02T23:25:56.056" v="2310" actId="478"/>
          <ac:cxnSpMkLst>
            <pc:docMk/>
            <pc:sldMk cId="2099920564" sldId="338"/>
            <ac:cxnSpMk id="14" creationId="{092C65DC-A6E8-01C3-F7B8-E8B8494821F7}"/>
          </ac:cxnSpMkLst>
        </pc:cxnChg>
        <pc:cxnChg chg="add del mod">
          <ac:chgData name="Kaitlyn Fitzgerald" userId="5f80a7dc-562f-4413-9d6e-37134f387a9f" providerId="ADAL" clId="{FC2319E2-36D7-52E6-A55A-33E60E1F0DB6}" dt="2025-09-02T23:25:57.482" v="2311" actId="478"/>
          <ac:cxnSpMkLst>
            <pc:docMk/>
            <pc:sldMk cId="2099920564" sldId="338"/>
            <ac:cxnSpMk id="15" creationId="{EFC5676B-0798-7702-55E0-188B0ABD625F}"/>
          </ac:cxnSpMkLst>
        </pc:cxnChg>
      </pc:sldChg>
      <pc:sldChg chg="del">
        <pc:chgData name="Kaitlyn Fitzgerald" userId="5f80a7dc-562f-4413-9d6e-37134f387a9f" providerId="ADAL" clId="{FC2319E2-36D7-52E6-A55A-33E60E1F0DB6}" dt="2025-09-02T22:42:13.822" v="683" actId="2696"/>
        <pc:sldMkLst>
          <pc:docMk/>
          <pc:sldMk cId="4065288264" sldId="339"/>
        </pc:sldMkLst>
      </pc:sldChg>
      <pc:sldChg chg="addSp delSp modSp del mod">
        <pc:chgData name="Kaitlyn Fitzgerald" userId="5f80a7dc-562f-4413-9d6e-37134f387a9f" providerId="ADAL" clId="{FC2319E2-36D7-52E6-A55A-33E60E1F0DB6}" dt="2025-09-02T22:42:13.826" v="688" actId="2696"/>
        <pc:sldMkLst>
          <pc:docMk/>
          <pc:sldMk cId="3715513653" sldId="340"/>
        </pc:sldMkLst>
      </pc:sldChg>
      <pc:sldChg chg="modSp del mod">
        <pc:chgData name="Kaitlyn Fitzgerald" userId="5f80a7dc-562f-4413-9d6e-37134f387a9f" providerId="ADAL" clId="{FC2319E2-36D7-52E6-A55A-33E60E1F0DB6}" dt="2025-09-02T22:42:13.793" v="648" actId="2696"/>
        <pc:sldMkLst>
          <pc:docMk/>
          <pc:sldMk cId="2306895761" sldId="341"/>
        </pc:sldMkLst>
      </pc:sldChg>
      <pc:sldChg chg="modSp del mod">
        <pc:chgData name="Kaitlyn Fitzgerald" userId="5f80a7dc-562f-4413-9d6e-37134f387a9f" providerId="ADAL" clId="{FC2319E2-36D7-52E6-A55A-33E60E1F0DB6}" dt="2025-09-02T22:42:13.855" v="701" actId="2696"/>
        <pc:sldMkLst>
          <pc:docMk/>
          <pc:sldMk cId="1001711164" sldId="342"/>
        </pc:sldMkLst>
      </pc:sldChg>
      <pc:sldChg chg="modSp del">
        <pc:chgData name="Kaitlyn Fitzgerald" userId="5f80a7dc-562f-4413-9d6e-37134f387a9f" providerId="ADAL" clId="{FC2319E2-36D7-52E6-A55A-33E60E1F0DB6}" dt="2025-09-02T22:42:13.789" v="644" actId="2696"/>
        <pc:sldMkLst>
          <pc:docMk/>
          <pc:sldMk cId="676021834" sldId="343"/>
        </pc:sldMkLst>
      </pc:sldChg>
      <pc:sldChg chg="del">
        <pc:chgData name="Kaitlyn Fitzgerald" userId="5f80a7dc-562f-4413-9d6e-37134f387a9f" providerId="ADAL" clId="{FC2319E2-36D7-52E6-A55A-33E60E1F0DB6}" dt="2025-09-02T22:42:13.829" v="692" actId="2696"/>
        <pc:sldMkLst>
          <pc:docMk/>
          <pc:sldMk cId="1855953232" sldId="344"/>
        </pc:sldMkLst>
      </pc:sldChg>
      <pc:sldChg chg="modSp del">
        <pc:chgData name="Kaitlyn Fitzgerald" userId="5f80a7dc-562f-4413-9d6e-37134f387a9f" providerId="ADAL" clId="{FC2319E2-36D7-52E6-A55A-33E60E1F0DB6}" dt="2025-09-02T22:42:13.790" v="645" actId="2696"/>
        <pc:sldMkLst>
          <pc:docMk/>
          <pc:sldMk cId="3624826530" sldId="345"/>
        </pc:sldMkLst>
      </pc:sldChg>
      <pc:sldChg chg="modSp del">
        <pc:chgData name="Kaitlyn Fitzgerald" userId="5f80a7dc-562f-4413-9d6e-37134f387a9f" providerId="ADAL" clId="{FC2319E2-36D7-52E6-A55A-33E60E1F0DB6}" dt="2025-09-02T22:42:13.808" v="665" actId="2696"/>
        <pc:sldMkLst>
          <pc:docMk/>
          <pc:sldMk cId="3512279596" sldId="346"/>
        </pc:sldMkLst>
      </pc:sldChg>
      <pc:sldChg chg="add del">
        <pc:chgData name="Kaitlyn Fitzgerald" userId="5f80a7dc-562f-4413-9d6e-37134f387a9f" providerId="ADAL" clId="{FC2319E2-36D7-52E6-A55A-33E60E1F0DB6}" dt="2025-09-02T22:42:13.832" v="693" actId="2696"/>
        <pc:sldMkLst>
          <pc:docMk/>
          <pc:sldMk cId="164531778" sldId="347"/>
        </pc:sldMkLst>
      </pc:sldChg>
      <pc:sldChg chg="add del">
        <pc:chgData name="Kaitlyn Fitzgerald" userId="5f80a7dc-562f-4413-9d6e-37134f387a9f" providerId="ADAL" clId="{FC2319E2-36D7-52E6-A55A-33E60E1F0DB6}" dt="2025-09-02T22:42:13.814" v="672" actId="2696"/>
        <pc:sldMkLst>
          <pc:docMk/>
          <pc:sldMk cId="0" sldId="348"/>
        </pc:sldMkLst>
      </pc:sldChg>
      <pc:sldChg chg="add del">
        <pc:chgData name="Kaitlyn Fitzgerald" userId="5f80a7dc-562f-4413-9d6e-37134f387a9f" providerId="ADAL" clId="{FC2319E2-36D7-52E6-A55A-33E60E1F0DB6}" dt="2025-09-02T22:42:13.802" v="658" actId="2696"/>
        <pc:sldMkLst>
          <pc:docMk/>
          <pc:sldMk cId="2197797335" sldId="349"/>
        </pc:sldMkLst>
      </pc:sldChg>
      <pc:sldChg chg="add del">
        <pc:chgData name="Kaitlyn Fitzgerald" userId="5f80a7dc-562f-4413-9d6e-37134f387a9f" providerId="ADAL" clId="{FC2319E2-36D7-52E6-A55A-33E60E1F0DB6}" dt="2025-09-02T22:42:13.812" v="670" actId="2696"/>
        <pc:sldMkLst>
          <pc:docMk/>
          <pc:sldMk cId="4099671224" sldId="350"/>
        </pc:sldMkLst>
      </pc:sldChg>
      <pc:sldChg chg="modSp add del mod">
        <pc:chgData name="Kaitlyn Fitzgerald" userId="5f80a7dc-562f-4413-9d6e-37134f387a9f" providerId="ADAL" clId="{FC2319E2-36D7-52E6-A55A-33E60E1F0DB6}" dt="2025-09-02T23:10:05.836" v="1308" actId="2696"/>
        <pc:sldMkLst>
          <pc:docMk/>
          <pc:sldMk cId="1592947465" sldId="366"/>
        </pc:sldMkLst>
        <pc:spChg chg="mod">
          <ac:chgData name="Kaitlyn Fitzgerald" userId="5f80a7dc-562f-4413-9d6e-37134f387a9f" providerId="ADAL" clId="{FC2319E2-36D7-52E6-A55A-33E60E1F0DB6}" dt="2025-09-02T23:08:53.435" v="1297" actId="27636"/>
          <ac:spMkLst>
            <pc:docMk/>
            <pc:sldMk cId="1592947465" sldId="366"/>
            <ac:spMk id="3" creationId="{00000000-0000-0000-0000-000000000000}"/>
          </ac:spMkLst>
        </pc:spChg>
      </pc:sldChg>
      <pc:sldChg chg="modSp add mod modAnim">
        <pc:chgData name="Kaitlyn Fitzgerald" userId="5f80a7dc-562f-4413-9d6e-37134f387a9f" providerId="ADAL" clId="{FC2319E2-36D7-52E6-A55A-33E60E1F0DB6}" dt="2025-09-03T01:17:54.704" v="3493"/>
        <pc:sldMkLst>
          <pc:docMk/>
          <pc:sldMk cId="2500978858" sldId="366"/>
        </pc:sldMkLst>
        <pc:spChg chg="mod">
          <ac:chgData name="Kaitlyn Fitzgerald" userId="5f80a7dc-562f-4413-9d6e-37134f387a9f" providerId="ADAL" clId="{FC2319E2-36D7-52E6-A55A-33E60E1F0DB6}" dt="2025-09-03T01:17:41.599" v="3491" actId="1076"/>
          <ac:spMkLst>
            <pc:docMk/>
            <pc:sldMk cId="2500978858" sldId="366"/>
            <ac:spMk id="2" creationId="{00000000-0000-0000-0000-000000000000}"/>
          </ac:spMkLst>
        </pc:spChg>
        <pc:spChg chg="mod">
          <ac:chgData name="Kaitlyn Fitzgerald" userId="5f80a7dc-562f-4413-9d6e-37134f387a9f" providerId="ADAL" clId="{FC2319E2-36D7-52E6-A55A-33E60E1F0DB6}" dt="2025-09-03T01:17:54.704" v="3493"/>
          <ac:spMkLst>
            <pc:docMk/>
            <pc:sldMk cId="2500978858" sldId="366"/>
            <ac:spMk id="3" creationId="{00000000-0000-0000-0000-000000000000}"/>
          </ac:spMkLst>
        </pc:spChg>
      </pc:sldChg>
      <pc:sldChg chg="add del ord">
        <pc:chgData name="Kaitlyn Fitzgerald" userId="5f80a7dc-562f-4413-9d6e-37134f387a9f" providerId="ADAL" clId="{FC2319E2-36D7-52E6-A55A-33E60E1F0DB6}" dt="2025-09-03T03:01:16.292" v="3874" actId="2696"/>
        <pc:sldMkLst>
          <pc:docMk/>
          <pc:sldMk cId="308341122" sldId="367"/>
        </pc:sldMkLst>
      </pc:sldChg>
      <pc:sldChg chg="delSp modSp add mod setBg delDesignElem">
        <pc:chgData name="Kaitlyn Fitzgerald" userId="5f80a7dc-562f-4413-9d6e-37134f387a9f" providerId="ADAL" clId="{FC2319E2-36D7-52E6-A55A-33E60E1F0DB6}" dt="2025-09-03T01:15:36.579" v="3459" actId="20577"/>
        <pc:sldMkLst>
          <pc:docMk/>
          <pc:sldMk cId="942684998" sldId="375"/>
        </pc:sldMkLst>
        <pc:spChg chg="mod">
          <ac:chgData name="Kaitlyn Fitzgerald" userId="5f80a7dc-562f-4413-9d6e-37134f387a9f" providerId="ADAL" clId="{FC2319E2-36D7-52E6-A55A-33E60E1F0DB6}" dt="2025-09-03T01:15:36.579" v="3459" actId="20577"/>
          <ac:spMkLst>
            <pc:docMk/>
            <pc:sldMk cId="942684998" sldId="375"/>
            <ac:spMk id="2" creationId="{3A52A191-CB36-42E1-BDCD-E23006860C08}"/>
          </ac:spMkLst>
        </pc:spChg>
        <pc:spChg chg="mod">
          <ac:chgData name="Kaitlyn Fitzgerald" userId="5f80a7dc-562f-4413-9d6e-37134f387a9f" providerId="ADAL" clId="{FC2319E2-36D7-52E6-A55A-33E60E1F0DB6}" dt="2025-09-03T01:14:00.615" v="3360" actId="20577"/>
          <ac:spMkLst>
            <pc:docMk/>
            <pc:sldMk cId="942684998" sldId="375"/>
            <ac:spMk id="3" creationId="{EEDC8412-1EA6-49FE-BC12-6D7F440C4FA8}"/>
          </ac:spMkLst>
        </pc:spChg>
        <pc:spChg chg="del">
          <ac:chgData name="Kaitlyn Fitzgerald" userId="5f80a7dc-562f-4413-9d6e-37134f387a9f" providerId="ADAL" clId="{FC2319E2-36D7-52E6-A55A-33E60E1F0DB6}" dt="2025-09-03T00:42:30.289" v="2637"/>
          <ac:spMkLst>
            <pc:docMk/>
            <pc:sldMk cId="942684998" sldId="375"/>
            <ac:spMk id="8" creationId="{EFF9146B-4CCD-4CDB-AB9C-458005307E6F}"/>
          </ac:spMkLst>
        </pc:spChg>
        <pc:spChg chg="del">
          <ac:chgData name="Kaitlyn Fitzgerald" userId="5f80a7dc-562f-4413-9d6e-37134f387a9f" providerId="ADAL" clId="{FC2319E2-36D7-52E6-A55A-33E60E1F0DB6}" dt="2025-09-03T00:42:30.289" v="2637"/>
          <ac:spMkLst>
            <pc:docMk/>
            <pc:sldMk cId="942684998" sldId="375"/>
            <ac:spMk id="10" creationId="{5E1FEFA6-7D4F-4746-AE64-D4D52FE76DC2}"/>
          </ac:spMkLst>
        </pc:spChg>
        <pc:spChg chg="del">
          <ac:chgData name="Kaitlyn Fitzgerald" userId="5f80a7dc-562f-4413-9d6e-37134f387a9f" providerId="ADAL" clId="{FC2319E2-36D7-52E6-A55A-33E60E1F0DB6}" dt="2025-09-03T00:42:30.289" v="2637"/>
          <ac:spMkLst>
            <pc:docMk/>
            <pc:sldMk cId="942684998" sldId="375"/>
            <ac:spMk id="12" creationId="{BF8DA3CF-9D4B-403A-9AD4-BB177DAB6CC1}"/>
          </ac:spMkLst>
        </pc:spChg>
        <pc:picChg chg="mod">
          <ac:chgData name="Kaitlyn Fitzgerald" userId="5f80a7dc-562f-4413-9d6e-37134f387a9f" providerId="ADAL" clId="{FC2319E2-36D7-52E6-A55A-33E60E1F0DB6}" dt="2025-09-03T00:45:06.533" v="2888" actId="1076"/>
          <ac:picMkLst>
            <pc:docMk/>
            <pc:sldMk cId="942684998" sldId="375"/>
            <ac:picMk id="5" creationId="{62EA9803-56F8-4D9B-B457-3C41E7F2A371}"/>
          </ac:picMkLst>
        </pc:picChg>
        <pc:picChg chg="mod">
          <ac:chgData name="Kaitlyn Fitzgerald" userId="5f80a7dc-562f-4413-9d6e-37134f387a9f" providerId="ADAL" clId="{FC2319E2-36D7-52E6-A55A-33E60E1F0DB6}" dt="2025-09-03T00:45:08.649" v="2889" actId="1076"/>
          <ac:picMkLst>
            <pc:docMk/>
            <pc:sldMk cId="942684998" sldId="375"/>
            <ac:picMk id="7" creationId="{2706BAC6-2E0B-40E9-9092-3B04D0FECA33}"/>
          </ac:picMkLst>
        </pc:picChg>
      </pc:sldChg>
      <pc:sldChg chg="delSp modSp add del mod setBg delDesignElem">
        <pc:chgData name="Kaitlyn Fitzgerald" userId="5f80a7dc-562f-4413-9d6e-37134f387a9f" providerId="ADAL" clId="{FC2319E2-36D7-52E6-A55A-33E60E1F0DB6}" dt="2025-09-03T01:12:16.912" v="3338" actId="2696"/>
        <pc:sldMkLst>
          <pc:docMk/>
          <pc:sldMk cId="2004256339" sldId="376"/>
        </pc:sldMkLst>
        <pc:spChg chg="mod">
          <ac:chgData name="Kaitlyn Fitzgerald" userId="5f80a7dc-562f-4413-9d6e-37134f387a9f" providerId="ADAL" clId="{FC2319E2-36D7-52E6-A55A-33E60E1F0DB6}" dt="2025-09-03T01:11:21.118" v="3335" actId="242"/>
          <ac:spMkLst>
            <pc:docMk/>
            <pc:sldMk cId="2004256339" sldId="376"/>
            <ac:spMk id="2" creationId="{3A52A191-CB36-42E1-BDCD-E23006860C08}"/>
          </ac:spMkLst>
        </pc:spChg>
        <pc:spChg chg="mod">
          <ac:chgData name="Kaitlyn Fitzgerald" userId="5f80a7dc-562f-4413-9d6e-37134f387a9f" providerId="ADAL" clId="{FC2319E2-36D7-52E6-A55A-33E60E1F0DB6}" dt="2025-09-03T01:11:36.030" v="3337" actId="255"/>
          <ac:spMkLst>
            <pc:docMk/>
            <pc:sldMk cId="2004256339" sldId="376"/>
            <ac:spMk id="3" creationId="{EEDC8412-1EA6-49FE-BC12-6D7F440C4FA8}"/>
          </ac:spMkLst>
        </pc:spChg>
        <pc:spChg chg="del">
          <ac:chgData name="Kaitlyn Fitzgerald" userId="5f80a7dc-562f-4413-9d6e-37134f387a9f" providerId="ADAL" clId="{FC2319E2-36D7-52E6-A55A-33E60E1F0DB6}" dt="2025-09-03T00:42:30.289" v="2637"/>
          <ac:spMkLst>
            <pc:docMk/>
            <pc:sldMk cId="2004256339" sldId="376"/>
            <ac:spMk id="8" creationId="{EFF9146B-4CCD-4CDB-AB9C-458005307E6F}"/>
          </ac:spMkLst>
        </pc:spChg>
        <pc:spChg chg="del">
          <ac:chgData name="Kaitlyn Fitzgerald" userId="5f80a7dc-562f-4413-9d6e-37134f387a9f" providerId="ADAL" clId="{FC2319E2-36D7-52E6-A55A-33E60E1F0DB6}" dt="2025-09-03T00:42:30.289" v="2637"/>
          <ac:spMkLst>
            <pc:docMk/>
            <pc:sldMk cId="2004256339" sldId="376"/>
            <ac:spMk id="10" creationId="{5E1FEFA6-7D4F-4746-AE64-D4D52FE76DC2}"/>
          </ac:spMkLst>
        </pc:spChg>
        <pc:spChg chg="del">
          <ac:chgData name="Kaitlyn Fitzgerald" userId="5f80a7dc-562f-4413-9d6e-37134f387a9f" providerId="ADAL" clId="{FC2319E2-36D7-52E6-A55A-33E60E1F0DB6}" dt="2025-09-03T00:42:30.289" v="2637"/>
          <ac:spMkLst>
            <pc:docMk/>
            <pc:sldMk cId="2004256339" sldId="376"/>
            <ac:spMk id="12" creationId="{BF8DA3CF-9D4B-403A-9AD4-BB177DAB6CC1}"/>
          </ac:spMkLst>
        </pc:spChg>
      </pc:sldChg>
      <pc:sldChg chg="delSp modSp add mod setBg delDesignElem">
        <pc:chgData name="Kaitlyn Fitzgerald" userId="5f80a7dc-562f-4413-9d6e-37134f387a9f" providerId="ADAL" clId="{FC2319E2-36D7-52E6-A55A-33E60E1F0DB6}" dt="2025-09-03T01:15:59.833" v="3462" actId="2711"/>
        <pc:sldMkLst>
          <pc:docMk/>
          <pc:sldMk cId="3113932781" sldId="377"/>
        </pc:sldMkLst>
        <pc:spChg chg="mod">
          <ac:chgData name="Kaitlyn Fitzgerald" userId="5f80a7dc-562f-4413-9d6e-37134f387a9f" providerId="ADAL" clId="{FC2319E2-36D7-52E6-A55A-33E60E1F0DB6}" dt="2025-09-03T01:15:59.833" v="3462" actId="2711"/>
          <ac:spMkLst>
            <pc:docMk/>
            <pc:sldMk cId="3113932781" sldId="377"/>
            <ac:spMk id="2" creationId="{3A52A191-CB36-42E1-BDCD-E23006860C08}"/>
          </ac:spMkLst>
        </pc:spChg>
        <pc:spChg chg="mod">
          <ac:chgData name="Kaitlyn Fitzgerald" userId="5f80a7dc-562f-4413-9d6e-37134f387a9f" providerId="ADAL" clId="{FC2319E2-36D7-52E6-A55A-33E60E1F0DB6}" dt="2025-09-03T00:53:04.759" v="3007" actId="207"/>
          <ac:spMkLst>
            <pc:docMk/>
            <pc:sldMk cId="3113932781" sldId="377"/>
            <ac:spMk id="3" creationId="{EEDC8412-1EA6-49FE-BC12-6D7F440C4FA8}"/>
          </ac:spMkLst>
        </pc:spChg>
        <pc:spChg chg="del">
          <ac:chgData name="Kaitlyn Fitzgerald" userId="5f80a7dc-562f-4413-9d6e-37134f387a9f" providerId="ADAL" clId="{FC2319E2-36D7-52E6-A55A-33E60E1F0DB6}" dt="2025-09-03T00:42:30.289" v="2637"/>
          <ac:spMkLst>
            <pc:docMk/>
            <pc:sldMk cId="3113932781" sldId="377"/>
            <ac:spMk id="8" creationId="{EFF9146B-4CCD-4CDB-AB9C-458005307E6F}"/>
          </ac:spMkLst>
        </pc:spChg>
        <pc:spChg chg="del">
          <ac:chgData name="Kaitlyn Fitzgerald" userId="5f80a7dc-562f-4413-9d6e-37134f387a9f" providerId="ADAL" clId="{FC2319E2-36D7-52E6-A55A-33E60E1F0DB6}" dt="2025-09-03T00:42:30.289" v="2637"/>
          <ac:spMkLst>
            <pc:docMk/>
            <pc:sldMk cId="3113932781" sldId="377"/>
            <ac:spMk id="10" creationId="{5E1FEFA6-7D4F-4746-AE64-D4D52FE76DC2}"/>
          </ac:spMkLst>
        </pc:spChg>
        <pc:spChg chg="del">
          <ac:chgData name="Kaitlyn Fitzgerald" userId="5f80a7dc-562f-4413-9d6e-37134f387a9f" providerId="ADAL" clId="{FC2319E2-36D7-52E6-A55A-33E60E1F0DB6}" dt="2025-09-03T00:42:30.289" v="2637"/>
          <ac:spMkLst>
            <pc:docMk/>
            <pc:sldMk cId="3113932781" sldId="377"/>
            <ac:spMk id="12" creationId="{BF8DA3CF-9D4B-403A-9AD4-BB177DAB6CC1}"/>
          </ac:spMkLst>
        </pc:spChg>
      </pc:sldChg>
      <pc:sldChg chg="delSp modSp add mod setBg delDesignElem">
        <pc:chgData name="Kaitlyn Fitzgerald" userId="5f80a7dc-562f-4413-9d6e-37134f387a9f" providerId="ADAL" clId="{FC2319E2-36D7-52E6-A55A-33E60E1F0DB6}" dt="2025-09-03T00:52:49.579" v="3006" actId="20577"/>
        <pc:sldMkLst>
          <pc:docMk/>
          <pc:sldMk cId="494365333" sldId="378"/>
        </pc:sldMkLst>
        <pc:spChg chg="mod">
          <ac:chgData name="Kaitlyn Fitzgerald" userId="5f80a7dc-562f-4413-9d6e-37134f387a9f" providerId="ADAL" clId="{FC2319E2-36D7-52E6-A55A-33E60E1F0DB6}" dt="2025-09-03T00:50:34.296" v="3004" actId="1076"/>
          <ac:spMkLst>
            <pc:docMk/>
            <pc:sldMk cId="494365333" sldId="378"/>
            <ac:spMk id="2" creationId="{3A52A191-CB36-42E1-BDCD-E23006860C08}"/>
          </ac:spMkLst>
        </pc:spChg>
        <pc:spChg chg="mod">
          <ac:chgData name="Kaitlyn Fitzgerald" userId="5f80a7dc-562f-4413-9d6e-37134f387a9f" providerId="ADAL" clId="{FC2319E2-36D7-52E6-A55A-33E60E1F0DB6}" dt="2025-09-03T00:52:49.579" v="3006" actId="20577"/>
          <ac:spMkLst>
            <pc:docMk/>
            <pc:sldMk cId="494365333" sldId="378"/>
            <ac:spMk id="3" creationId="{EEDC8412-1EA6-49FE-BC12-6D7F440C4FA8}"/>
          </ac:spMkLst>
        </pc:spChg>
        <pc:spChg chg="del">
          <ac:chgData name="Kaitlyn Fitzgerald" userId="5f80a7dc-562f-4413-9d6e-37134f387a9f" providerId="ADAL" clId="{FC2319E2-36D7-52E6-A55A-33E60E1F0DB6}" dt="2025-09-03T00:42:30.289" v="2637"/>
          <ac:spMkLst>
            <pc:docMk/>
            <pc:sldMk cId="494365333" sldId="378"/>
            <ac:spMk id="8" creationId="{EFF9146B-4CCD-4CDB-AB9C-458005307E6F}"/>
          </ac:spMkLst>
        </pc:spChg>
        <pc:spChg chg="del">
          <ac:chgData name="Kaitlyn Fitzgerald" userId="5f80a7dc-562f-4413-9d6e-37134f387a9f" providerId="ADAL" clId="{FC2319E2-36D7-52E6-A55A-33E60E1F0DB6}" dt="2025-09-03T00:42:30.289" v="2637"/>
          <ac:spMkLst>
            <pc:docMk/>
            <pc:sldMk cId="494365333" sldId="378"/>
            <ac:spMk id="10" creationId="{5E1FEFA6-7D4F-4746-AE64-D4D52FE76DC2}"/>
          </ac:spMkLst>
        </pc:spChg>
        <pc:spChg chg="del">
          <ac:chgData name="Kaitlyn Fitzgerald" userId="5f80a7dc-562f-4413-9d6e-37134f387a9f" providerId="ADAL" clId="{FC2319E2-36D7-52E6-A55A-33E60E1F0DB6}" dt="2025-09-03T00:42:30.289" v="2637"/>
          <ac:spMkLst>
            <pc:docMk/>
            <pc:sldMk cId="494365333" sldId="378"/>
            <ac:spMk id="12" creationId="{BF8DA3CF-9D4B-403A-9AD4-BB177DAB6CC1}"/>
          </ac:spMkLst>
        </pc:spChg>
      </pc:sldChg>
      <pc:sldChg chg="delSp modSp add mod setBg delDesignElem">
        <pc:chgData name="Kaitlyn Fitzgerald" userId="5f80a7dc-562f-4413-9d6e-37134f387a9f" providerId="ADAL" clId="{FC2319E2-36D7-52E6-A55A-33E60E1F0DB6}" dt="2025-09-03T01:16:05.635" v="3463" actId="120"/>
        <pc:sldMkLst>
          <pc:docMk/>
          <pc:sldMk cId="1096151710" sldId="379"/>
        </pc:sldMkLst>
        <pc:spChg chg="mod">
          <ac:chgData name="Kaitlyn Fitzgerald" userId="5f80a7dc-562f-4413-9d6e-37134f387a9f" providerId="ADAL" clId="{FC2319E2-36D7-52E6-A55A-33E60E1F0DB6}" dt="2025-09-03T01:16:05.635" v="3463" actId="120"/>
          <ac:spMkLst>
            <pc:docMk/>
            <pc:sldMk cId="1096151710" sldId="379"/>
            <ac:spMk id="2" creationId="{3A52A191-CB36-42E1-BDCD-E23006860C08}"/>
          </ac:spMkLst>
        </pc:spChg>
        <pc:spChg chg="del">
          <ac:chgData name="Kaitlyn Fitzgerald" userId="5f80a7dc-562f-4413-9d6e-37134f387a9f" providerId="ADAL" clId="{FC2319E2-36D7-52E6-A55A-33E60E1F0DB6}" dt="2025-09-03T00:42:30.289" v="2637"/>
          <ac:spMkLst>
            <pc:docMk/>
            <pc:sldMk cId="1096151710" sldId="379"/>
            <ac:spMk id="8" creationId="{EFF9146B-4CCD-4CDB-AB9C-458005307E6F}"/>
          </ac:spMkLst>
        </pc:spChg>
        <pc:spChg chg="del">
          <ac:chgData name="Kaitlyn Fitzgerald" userId="5f80a7dc-562f-4413-9d6e-37134f387a9f" providerId="ADAL" clId="{FC2319E2-36D7-52E6-A55A-33E60E1F0DB6}" dt="2025-09-03T00:42:30.289" v="2637"/>
          <ac:spMkLst>
            <pc:docMk/>
            <pc:sldMk cId="1096151710" sldId="379"/>
            <ac:spMk id="10" creationId="{5E1FEFA6-7D4F-4746-AE64-D4D52FE76DC2}"/>
          </ac:spMkLst>
        </pc:spChg>
        <pc:spChg chg="del">
          <ac:chgData name="Kaitlyn Fitzgerald" userId="5f80a7dc-562f-4413-9d6e-37134f387a9f" providerId="ADAL" clId="{FC2319E2-36D7-52E6-A55A-33E60E1F0DB6}" dt="2025-09-03T00:42:30.289" v="2637"/>
          <ac:spMkLst>
            <pc:docMk/>
            <pc:sldMk cId="1096151710" sldId="379"/>
            <ac:spMk id="12" creationId="{BF8DA3CF-9D4B-403A-9AD4-BB177DAB6CC1}"/>
          </ac:spMkLst>
        </pc:spChg>
        <pc:picChg chg="mod">
          <ac:chgData name="Kaitlyn Fitzgerald" userId="5f80a7dc-562f-4413-9d6e-37134f387a9f" providerId="ADAL" clId="{FC2319E2-36D7-52E6-A55A-33E60E1F0DB6}" dt="2025-09-03T00:56:47.715" v="3010" actId="1076"/>
          <ac:picMkLst>
            <pc:docMk/>
            <pc:sldMk cId="1096151710" sldId="379"/>
            <ac:picMk id="5" creationId="{2CB6B864-586F-414C-89A7-FF4CBD6E571F}"/>
          </ac:picMkLst>
        </pc:picChg>
      </pc:sldChg>
      <pc:sldChg chg="delSp modSp add mod setBg delDesignElem">
        <pc:chgData name="Kaitlyn Fitzgerald" userId="5f80a7dc-562f-4413-9d6e-37134f387a9f" providerId="ADAL" clId="{FC2319E2-36D7-52E6-A55A-33E60E1F0DB6}" dt="2025-09-03T02:38:27.863" v="3692" actId="20577"/>
        <pc:sldMkLst>
          <pc:docMk/>
          <pc:sldMk cId="2909318944" sldId="382"/>
        </pc:sldMkLst>
        <pc:spChg chg="mod">
          <ac:chgData name="Kaitlyn Fitzgerald" userId="5f80a7dc-562f-4413-9d6e-37134f387a9f" providerId="ADAL" clId="{FC2319E2-36D7-52E6-A55A-33E60E1F0DB6}" dt="2025-09-03T01:01:44.375" v="3021" actId="14100"/>
          <ac:spMkLst>
            <pc:docMk/>
            <pc:sldMk cId="2909318944" sldId="382"/>
            <ac:spMk id="2" creationId="{3A52A191-CB36-42E1-BDCD-E23006860C08}"/>
          </ac:spMkLst>
        </pc:spChg>
        <pc:spChg chg="mod">
          <ac:chgData name="Kaitlyn Fitzgerald" userId="5f80a7dc-562f-4413-9d6e-37134f387a9f" providerId="ADAL" clId="{FC2319E2-36D7-52E6-A55A-33E60E1F0DB6}" dt="2025-09-03T02:38:27.863" v="3692" actId="20577"/>
          <ac:spMkLst>
            <pc:docMk/>
            <pc:sldMk cId="2909318944" sldId="382"/>
            <ac:spMk id="3" creationId="{EEDC8412-1EA6-49FE-BC12-6D7F440C4FA8}"/>
          </ac:spMkLst>
        </pc:spChg>
        <pc:spChg chg="del">
          <ac:chgData name="Kaitlyn Fitzgerald" userId="5f80a7dc-562f-4413-9d6e-37134f387a9f" providerId="ADAL" clId="{FC2319E2-36D7-52E6-A55A-33E60E1F0DB6}" dt="2025-09-03T00:42:30.289" v="2637"/>
          <ac:spMkLst>
            <pc:docMk/>
            <pc:sldMk cId="2909318944" sldId="382"/>
            <ac:spMk id="8" creationId="{EFF9146B-4CCD-4CDB-AB9C-458005307E6F}"/>
          </ac:spMkLst>
        </pc:spChg>
        <pc:spChg chg="del">
          <ac:chgData name="Kaitlyn Fitzgerald" userId="5f80a7dc-562f-4413-9d6e-37134f387a9f" providerId="ADAL" clId="{FC2319E2-36D7-52E6-A55A-33E60E1F0DB6}" dt="2025-09-03T00:42:30.289" v="2637"/>
          <ac:spMkLst>
            <pc:docMk/>
            <pc:sldMk cId="2909318944" sldId="382"/>
            <ac:spMk id="10" creationId="{5E1FEFA6-7D4F-4746-AE64-D4D52FE76DC2}"/>
          </ac:spMkLst>
        </pc:spChg>
        <pc:spChg chg="del">
          <ac:chgData name="Kaitlyn Fitzgerald" userId="5f80a7dc-562f-4413-9d6e-37134f387a9f" providerId="ADAL" clId="{FC2319E2-36D7-52E6-A55A-33E60E1F0DB6}" dt="2025-09-03T00:42:30.289" v="2637"/>
          <ac:spMkLst>
            <pc:docMk/>
            <pc:sldMk cId="2909318944" sldId="382"/>
            <ac:spMk id="12" creationId="{BF8DA3CF-9D4B-403A-9AD4-BB177DAB6CC1}"/>
          </ac:spMkLst>
        </pc:spChg>
      </pc:sldChg>
      <pc:sldChg chg="delSp modSp add mod setBg delDesignElem">
        <pc:chgData name="Kaitlyn Fitzgerald" userId="5f80a7dc-562f-4413-9d6e-37134f387a9f" providerId="ADAL" clId="{FC2319E2-36D7-52E6-A55A-33E60E1F0DB6}" dt="2025-09-03T01:07:35.844" v="3055" actId="20577"/>
        <pc:sldMkLst>
          <pc:docMk/>
          <pc:sldMk cId="2600929810" sldId="384"/>
        </pc:sldMkLst>
        <pc:spChg chg="mod">
          <ac:chgData name="Kaitlyn Fitzgerald" userId="5f80a7dc-562f-4413-9d6e-37134f387a9f" providerId="ADAL" clId="{FC2319E2-36D7-52E6-A55A-33E60E1F0DB6}" dt="2025-09-03T01:07:35.844" v="3055" actId="20577"/>
          <ac:spMkLst>
            <pc:docMk/>
            <pc:sldMk cId="2600929810" sldId="384"/>
            <ac:spMk id="2" creationId="{3A52A191-CB36-42E1-BDCD-E23006860C08}"/>
          </ac:spMkLst>
        </pc:spChg>
        <pc:spChg chg="mod">
          <ac:chgData name="Kaitlyn Fitzgerald" userId="5f80a7dc-562f-4413-9d6e-37134f387a9f" providerId="ADAL" clId="{FC2319E2-36D7-52E6-A55A-33E60E1F0DB6}" dt="2025-09-03T01:02:45.462" v="3041" actId="1076"/>
          <ac:spMkLst>
            <pc:docMk/>
            <pc:sldMk cId="2600929810" sldId="384"/>
            <ac:spMk id="3" creationId="{EEDC8412-1EA6-49FE-BC12-6D7F440C4FA8}"/>
          </ac:spMkLst>
        </pc:spChg>
        <pc:spChg chg="del">
          <ac:chgData name="Kaitlyn Fitzgerald" userId="5f80a7dc-562f-4413-9d6e-37134f387a9f" providerId="ADAL" clId="{FC2319E2-36D7-52E6-A55A-33E60E1F0DB6}" dt="2025-09-03T00:42:30.289" v="2637"/>
          <ac:spMkLst>
            <pc:docMk/>
            <pc:sldMk cId="2600929810" sldId="384"/>
            <ac:spMk id="8" creationId="{EFF9146B-4CCD-4CDB-AB9C-458005307E6F}"/>
          </ac:spMkLst>
        </pc:spChg>
        <pc:spChg chg="del">
          <ac:chgData name="Kaitlyn Fitzgerald" userId="5f80a7dc-562f-4413-9d6e-37134f387a9f" providerId="ADAL" clId="{FC2319E2-36D7-52E6-A55A-33E60E1F0DB6}" dt="2025-09-03T00:42:30.289" v="2637"/>
          <ac:spMkLst>
            <pc:docMk/>
            <pc:sldMk cId="2600929810" sldId="384"/>
            <ac:spMk id="10" creationId="{5E1FEFA6-7D4F-4746-AE64-D4D52FE76DC2}"/>
          </ac:spMkLst>
        </pc:spChg>
        <pc:spChg chg="del">
          <ac:chgData name="Kaitlyn Fitzgerald" userId="5f80a7dc-562f-4413-9d6e-37134f387a9f" providerId="ADAL" clId="{FC2319E2-36D7-52E6-A55A-33E60E1F0DB6}" dt="2025-09-03T00:42:30.289" v="2637"/>
          <ac:spMkLst>
            <pc:docMk/>
            <pc:sldMk cId="2600929810" sldId="384"/>
            <ac:spMk id="12" creationId="{BF8DA3CF-9D4B-403A-9AD4-BB177DAB6CC1}"/>
          </ac:spMkLst>
        </pc:spChg>
      </pc:sldChg>
      <pc:sldChg chg="delSp modSp add mod setBg delDesignElem">
        <pc:chgData name="Kaitlyn Fitzgerald" userId="5f80a7dc-562f-4413-9d6e-37134f387a9f" providerId="ADAL" clId="{FC2319E2-36D7-52E6-A55A-33E60E1F0DB6}" dt="2025-09-03T01:03:25.763" v="3045" actId="207"/>
        <pc:sldMkLst>
          <pc:docMk/>
          <pc:sldMk cId="2549971453" sldId="385"/>
        </pc:sldMkLst>
        <pc:spChg chg="mod">
          <ac:chgData name="Kaitlyn Fitzgerald" userId="5f80a7dc-562f-4413-9d6e-37134f387a9f" providerId="ADAL" clId="{FC2319E2-36D7-52E6-A55A-33E60E1F0DB6}" dt="2025-09-03T01:03:20.363" v="3043" actId="120"/>
          <ac:spMkLst>
            <pc:docMk/>
            <pc:sldMk cId="2549971453" sldId="385"/>
            <ac:spMk id="2" creationId="{3A52A191-CB36-42E1-BDCD-E23006860C08}"/>
          </ac:spMkLst>
        </pc:spChg>
        <pc:spChg chg="mod">
          <ac:chgData name="Kaitlyn Fitzgerald" userId="5f80a7dc-562f-4413-9d6e-37134f387a9f" providerId="ADAL" clId="{FC2319E2-36D7-52E6-A55A-33E60E1F0DB6}" dt="2025-09-03T01:03:23.147" v="3044" actId="207"/>
          <ac:spMkLst>
            <pc:docMk/>
            <pc:sldMk cId="2549971453" sldId="385"/>
            <ac:spMk id="6" creationId="{8EE17137-33CA-4163-983E-61501D228A5E}"/>
          </ac:spMkLst>
        </pc:spChg>
        <pc:spChg chg="del">
          <ac:chgData name="Kaitlyn Fitzgerald" userId="5f80a7dc-562f-4413-9d6e-37134f387a9f" providerId="ADAL" clId="{FC2319E2-36D7-52E6-A55A-33E60E1F0DB6}" dt="2025-09-03T00:42:30.289" v="2637"/>
          <ac:spMkLst>
            <pc:docMk/>
            <pc:sldMk cId="2549971453" sldId="385"/>
            <ac:spMk id="8" creationId="{EFF9146B-4CCD-4CDB-AB9C-458005307E6F}"/>
          </ac:spMkLst>
        </pc:spChg>
        <pc:spChg chg="del">
          <ac:chgData name="Kaitlyn Fitzgerald" userId="5f80a7dc-562f-4413-9d6e-37134f387a9f" providerId="ADAL" clId="{FC2319E2-36D7-52E6-A55A-33E60E1F0DB6}" dt="2025-09-03T00:42:30.289" v="2637"/>
          <ac:spMkLst>
            <pc:docMk/>
            <pc:sldMk cId="2549971453" sldId="385"/>
            <ac:spMk id="10" creationId="{5E1FEFA6-7D4F-4746-AE64-D4D52FE76DC2}"/>
          </ac:spMkLst>
        </pc:spChg>
        <pc:spChg chg="mod">
          <ac:chgData name="Kaitlyn Fitzgerald" userId="5f80a7dc-562f-4413-9d6e-37134f387a9f" providerId="ADAL" clId="{FC2319E2-36D7-52E6-A55A-33E60E1F0DB6}" dt="2025-09-03T01:03:25.763" v="3045" actId="207"/>
          <ac:spMkLst>
            <pc:docMk/>
            <pc:sldMk cId="2549971453" sldId="385"/>
            <ac:spMk id="11" creationId="{4B7FE531-7945-4293-A92B-A4CF0C36DF41}"/>
          </ac:spMkLst>
        </pc:spChg>
        <pc:spChg chg="del">
          <ac:chgData name="Kaitlyn Fitzgerald" userId="5f80a7dc-562f-4413-9d6e-37134f387a9f" providerId="ADAL" clId="{FC2319E2-36D7-52E6-A55A-33E60E1F0DB6}" dt="2025-09-03T00:42:30.289" v="2637"/>
          <ac:spMkLst>
            <pc:docMk/>
            <pc:sldMk cId="2549971453" sldId="385"/>
            <ac:spMk id="12" creationId="{BF8DA3CF-9D4B-403A-9AD4-BB177DAB6CC1}"/>
          </ac:spMkLst>
        </pc:spChg>
      </pc:sldChg>
      <pc:sldChg chg="delSp modSp add mod setBg delDesignElem">
        <pc:chgData name="Kaitlyn Fitzgerald" userId="5f80a7dc-562f-4413-9d6e-37134f387a9f" providerId="ADAL" clId="{FC2319E2-36D7-52E6-A55A-33E60E1F0DB6}" dt="2025-09-03T01:12:25.497" v="3340" actId="1076"/>
        <pc:sldMkLst>
          <pc:docMk/>
          <pc:sldMk cId="1712494484" sldId="386"/>
        </pc:sldMkLst>
        <pc:spChg chg="mod">
          <ac:chgData name="Kaitlyn Fitzgerald" userId="5f80a7dc-562f-4413-9d6e-37134f387a9f" providerId="ADAL" clId="{FC2319E2-36D7-52E6-A55A-33E60E1F0DB6}" dt="2025-09-03T01:12:25.497" v="3340" actId="1076"/>
          <ac:spMkLst>
            <pc:docMk/>
            <pc:sldMk cId="1712494484" sldId="386"/>
            <ac:spMk id="2" creationId="{3A52A191-CB36-42E1-BDCD-E23006860C08}"/>
          </ac:spMkLst>
        </pc:spChg>
        <pc:spChg chg="mod">
          <ac:chgData name="Kaitlyn Fitzgerald" userId="5f80a7dc-562f-4413-9d6e-37134f387a9f" providerId="ADAL" clId="{FC2319E2-36D7-52E6-A55A-33E60E1F0DB6}" dt="2025-09-03T01:11:00.993" v="3332" actId="27636"/>
          <ac:spMkLst>
            <pc:docMk/>
            <pc:sldMk cId="1712494484" sldId="386"/>
            <ac:spMk id="7" creationId="{22A7515B-5566-460D-BC3B-A2E01CCB7E7E}"/>
          </ac:spMkLst>
        </pc:spChg>
        <pc:spChg chg="del">
          <ac:chgData name="Kaitlyn Fitzgerald" userId="5f80a7dc-562f-4413-9d6e-37134f387a9f" providerId="ADAL" clId="{FC2319E2-36D7-52E6-A55A-33E60E1F0DB6}" dt="2025-09-03T00:42:30.289" v="2637"/>
          <ac:spMkLst>
            <pc:docMk/>
            <pc:sldMk cId="1712494484" sldId="386"/>
            <ac:spMk id="8" creationId="{EFF9146B-4CCD-4CDB-AB9C-458005307E6F}"/>
          </ac:spMkLst>
        </pc:spChg>
        <pc:spChg chg="del">
          <ac:chgData name="Kaitlyn Fitzgerald" userId="5f80a7dc-562f-4413-9d6e-37134f387a9f" providerId="ADAL" clId="{FC2319E2-36D7-52E6-A55A-33E60E1F0DB6}" dt="2025-09-03T00:42:30.289" v="2637"/>
          <ac:spMkLst>
            <pc:docMk/>
            <pc:sldMk cId="1712494484" sldId="386"/>
            <ac:spMk id="10" creationId="{5E1FEFA6-7D4F-4746-AE64-D4D52FE76DC2}"/>
          </ac:spMkLst>
        </pc:spChg>
        <pc:spChg chg="del">
          <ac:chgData name="Kaitlyn Fitzgerald" userId="5f80a7dc-562f-4413-9d6e-37134f387a9f" providerId="ADAL" clId="{FC2319E2-36D7-52E6-A55A-33E60E1F0DB6}" dt="2025-09-03T00:42:30.289" v="2637"/>
          <ac:spMkLst>
            <pc:docMk/>
            <pc:sldMk cId="1712494484" sldId="386"/>
            <ac:spMk id="12" creationId="{BF8DA3CF-9D4B-403A-9AD4-BB177DAB6CC1}"/>
          </ac:spMkLst>
        </pc:spChg>
        <pc:picChg chg="mod">
          <ac:chgData name="Kaitlyn Fitzgerald" userId="5f80a7dc-562f-4413-9d6e-37134f387a9f" providerId="ADAL" clId="{FC2319E2-36D7-52E6-A55A-33E60E1F0DB6}" dt="2025-09-03T01:07:57.913" v="3056" actId="1076"/>
          <ac:picMkLst>
            <pc:docMk/>
            <pc:sldMk cId="1712494484" sldId="386"/>
            <ac:picMk id="13" creationId="{46342767-C931-4A74-A09D-27799A4F18F1}"/>
          </ac:picMkLst>
        </pc:picChg>
      </pc:sldChg>
      <pc:sldChg chg="modSp add del">
        <pc:chgData name="Kaitlyn Fitzgerald" userId="5f80a7dc-562f-4413-9d6e-37134f387a9f" providerId="ADAL" clId="{FC2319E2-36D7-52E6-A55A-33E60E1F0DB6}" dt="2025-09-03T03:16:45.700" v="4016" actId="2696"/>
        <pc:sldMkLst>
          <pc:docMk/>
          <pc:sldMk cId="379891664" sldId="462"/>
        </pc:sldMkLst>
        <pc:spChg chg="mod">
          <ac:chgData name="Kaitlyn Fitzgerald" userId="5f80a7dc-562f-4413-9d6e-37134f387a9f" providerId="ADAL" clId="{FC2319E2-36D7-52E6-A55A-33E60E1F0DB6}" dt="2025-09-03T00:45:52.047" v="2977"/>
          <ac:spMkLst>
            <pc:docMk/>
            <pc:sldMk cId="379891664" sldId="462"/>
            <ac:spMk id="2" creationId="{00000000-0000-0000-0000-000000000000}"/>
          </ac:spMkLst>
        </pc:spChg>
      </pc:sldChg>
      <pc:sldChg chg="modSp add del">
        <pc:chgData name="Kaitlyn Fitzgerald" userId="5f80a7dc-562f-4413-9d6e-37134f387a9f" providerId="ADAL" clId="{FC2319E2-36D7-52E6-A55A-33E60E1F0DB6}" dt="2025-09-03T03:18:30.892" v="4017" actId="2696"/>
        <pc:sldMkLst>
          <pc:docMk/>
          <pc:sldMk cId="1953630237" sldId="463"/>
        </pc:sldMkLst>
        <pc:spChg chg="mod">
          <ac:chgData name="Kaitlyn Fitzgerald" userId="5f80a7dc-562f-4413-9d6e-37134f387a9f" providerId="ADAL" clId="{FC2319E2-36D7-52E6-A55A-33E60E1F0DB6}" dt="2025-09-03T00:45:52.047" v="2977"/>
          <ac:spMkLst>
            <pc:docMk/>
            <pc:sldMk cId="1953630237" sldId="463"/>
            <ac:spMk id="2" creationId="{00000000-0000-0000-0000-000000000000}"/>
          </ac:spMkLst>
        </pc:spChg>
      </pc:sldChg>
      <pc:sldChg chg="modSp add mod modShow">
        <pc:chgData name="Kaitlyn Fitzgerald" userId="5f80a7dc-562f-4413-9d6e-37134f387a9f" providerId="ADAL" clId="{FC2319E2-36D7-52E6-A55A-33E60E1F0DB6}" dt="2025-09-03T17:02:58.818" v="5399" actId="729"/>
        <pc:sldMkLst>
          <pc:docMk/>
          <pc:sldMk cId="3012471566" sldId="463"/>
        </pc:sldMkLst>
        <pc:spChg chg="mod">
          <ac:chgData name="Kaitlyn Fitzgerald" userId="5f80a7dc-562f-4413-9d6e-37134f387a9f" providerId="ADAL" clId="{FC2319E2-36D7-52E6-A55A-33E60E1F0DB6}" dt="2025-09-03T17:02:26.057" v="5398" actId="20577"/>
          <ac:spMkLst>
            <pc:docMk/>
            <pc:sldMk cId="3012471566" sldId="463"/>
            <ac:spMk id="3" creationId="{00000000-0000-0000-0000-000000000000}"/>
          </ac:spMkLst>
        </pc:spChg>
      </pc:sldChg>
      <pc:sldChg chg="modSp add del mod">
        <pc:chgData name="Kaitlyn Fitzgerald" userId="5f80a7dc-562f-4413-9d6e-37134f387a9f" providerId="ADAL" clId="{FC2319E2-36D7-52E6-A55A-33E60E1F0DB6}" dt="2025-09-03T02:26:39.538" v="3660" actId="2696"/>
        <pc:sldMkLst>
          <pc:docMk/>
          <pc:sldMk cId="3362986699" sldId="465"/>
        </pc:sldMkLst>
        <pc:spChg chg="mod">
          <ac:chgData name="Kaitlyn Fitzgerald" userId="5f80a7dc-562f-4413-9d6e-37134f387a9f" providerId="ADAL" clId="{FC2319E2-36D7-52E6-A55A-33E60E1F0DB6}" dt="2025-09-03T02:10:58.797" v="3586" actId="20577"/>
          <ac:spMkLst>
            <pc:docMk/>
            <pc:sldMk cId="3362986699" sldId="465"/>
            <ac:spMk id="2" creationId="{00000000-0000-0000-0000-000000000000}"/>
          </ac:spMkLst>
        </pc:spChg>
        <pc:spChg chg="mod">
          <ac:chgData name="Kaitlyn Fitzgerald" userId="5f80a7dc-562f-4413-9d6e-37134f387a9f" providerId="ADAL" clId="{FC2319E2-36D7-52E6-A55A-33E60E1F0DB6}" dt="2025-09-03T02:19:12.966" v="3648" actId="21"/>
          <ac:spMkLst>
            <pc:docMk/>
            <pc:sldMk cId="3362986699" sldId="465"/>
            <ac:spMk id="3" creationId="{00000000-0000-0000-0000-000000000000}"/>
          </ac:spMkLst>
        </pc:spChg>
      </pc:sldChg>
      <pc:sldChg chg="modSp add del">
        <pc:chgData name="Kaitlyn Fitzgerald" userId="5f80a7dc-562f-4413-9d6e-37134f387a9f" providerId="ADAL" clId="{FC2319E2-36D7-52E6-A55A-33E60E1F0DB6}" dt="2025-09-02T22:42:13.800" v="657" actId="2696"/>
        <pc:sldMkLst>
          <pc:docMk/>
          <pc:sldMk cId="4153314421" sldId="466"/>
        </pc:sldMkLst>
      </pc:sldChg>
      <pc:sldChg chg="addSp delSp modSp add del mod addAnim delAnim modAnim">
        <pc:chgData name="Kaitlyn Fitzgerald" userId="5f80a7dc-562f-4413-9d6e-37134f387a9f" providerId="ADAL" clId="{FC2319E2-36D7-52E6-A55A-33E60E1F0DB6}" dt="2025-09-03T01:12:58.996" v="3341" actId="2696"/>
        <pc:sldMkLst>
          <pc:docMk/>
          <pc:sldMk cId="2483127792" sldId="467"/>
        </pc:sldMkLst>
        <pc:spChg chg="mod">
          <ac:chgData name="Kaitlyn Fitzgerald" userId="5f80a7dc-562f-4413-9d6e-37134f387a9f" providerId="ADAL" clId="{FC2319E2-36D7-52E6-A55A-33E60E1F0DB6}" dt="2025-09-03T00:45:52.047" v="2977"/>
          <ac:spMkLst>
            <pc:docMk/>
            <pc:sldMk cId="2483127792" sldId="467"/>
            <ac:spMk id="2" creationId="{00000000-0000-0000-0000-000000000000}"/>
          </ac:spMkLst>
        </pc:spChg>
        <pc:spChg chg="mod">
          <ac:chgData name="Kaitlyn Fitzgerald" userId="5f80a7dc-562f-4413-9d6e-37134f387a9f" providerId="ADAL" clId="{FC2319E2-36D7-52E6-A55A-33E60E1F0DB6}" dt="2025-09-03T00:45:31.771" v="2944" actId="27636"/>
          <ac:spMkLst>
            <pc:docMk/>
            <pc:sldMk cId="2483127792" sldId="467"/>
            <ac:spMk id="3" creationId="{00000000-0000-0000-0000-000000000000}"/>
          </ac:spMkLst>
        </pc:spChg>
        <pc:picChg chg="add del mod">
          <ac:chgData name="Kaitlyn Fitzgerald" userId="5f80a7dc-562f-4413-9d6e-37134f387a9f" providerId="ADAL" clId="{FC2319E2-36D7-52E6-A55A-33E60E1F0DB6}" dt="2025-09-02T23:03:06.009" v="1263" actId="478"/>
          <ac:picMkLst>
            <pc:docMk/>
            <pc:sldMk cId="2483127792" sldId="467"/>
            <ac:picMk id="4" creationId="{9A922A45-C54E-F4C0-14CC-9D8C16B99019}"/>
          </ac:picMkLst>
        </pc:picChg>
        <pc:picChg chg="add del mod">
          <ac:chgData name="Kaitlyn Fitzgerald" userId="5f80a7dc-562f-4413-9d6e-37134f387a9f" providerId="ADAL" clId="{FC2319E2-36D7-52E6-A55A-33E60E1F0DB6}" dt="2025-09-02T23:03:49.339" v="1272" actId="478"/>
          <ac:picMkLst>
            <pc:docMk/>
            <pc:sldMk cId="2483127792" sldId="467"/>
            <ac:picMk id="5" creationId="{69289355-1A84-5972-0699-4E0B58700C57}"/>
          </ac:picMkLst>
        </pc:picChg>
        <pc:picChg chg="add del mod">
          <ac:chgData name="Kaitlyn Fitzgerald" userId="5f80a7dc-562f-4413-9d6e-37134f387a9f" providerId="ADAL" clId="{FC2319E2-36D7-52E6-A55A-33E60E1F0DB6}" dt="2025-09-02T23:04:06.428" v="1276" actId="478"/>
          <ac:picMkLst>
            <pc:docMk/>
            <pc:sldMk cId="2483127792" sldId="467"/>
            <ac:picMk id="6" creationId="{A63C455A-D269-ED1B-D764-0E9CD509FFA1}"/>
          </ac:picMkLst>
        </pc:picChg>
        <pc:picChg chg="add del mod">
          <ac:chgData name="Kaitlyn Fitzgerald" userId="5f80a7dc-562f-4413-9d6e-37134f387a9f" providerId="ADAL" clId="{FC2319E2-36D7-52E6-A55A-33E60E1F0DB6}" dt="2025-09-02T23:01:37.673" v="1256" actId="478"/>
          <ac:picMkLst>
            <pc:docMk/>
            <pc:sldMk cId="2483127792" sldId="467"/>
            <ac:picMk id="8" creationId="{A0839960-5D89-AC3F-D66F-4C597F51BE97}"/>
          </ac:picMkLst>
        </pc:picChg>
        <pc:picChg chg="add mod">
          <ac:chgData name="Kaitlyn Fitzgerald" userId="5f80a7dc-562f-4413-9d6e-37134f387a9f" providerId="ADAL" clId="{FC2319E2-36D7-52E6-A55A-33E60E1F0DB6}" dt="2025-09-02T23:03:30.038" v="1268" actId="14100"/>
          <ac:picMkLst>
            <pc:docMk/>
            <pc:sldMk cId="2483127792" sldId="467"/>
            <ac:picMk id="10" creationId="{FEE48F68-0A55-CC9F-E49C-ABD8F6D82CC7}"/>
          </ac:picMkLst>
        </pc:picChg>
        <pc:picChg chg="add mod">
          <ac:chgData name="Kaitlyn Fitzgerald" userId="5f80a7dc-562f-4413-9d6e-37134f387a9f" providerId="ADAL" clId="{FC2319E2-36D7-52E6-A55A-33E60E1F0DB6}" dt="2025-09-02T23:04:31.988" v="1279" actId="1076"/>
          <ac:picMkLst>
            <pc:docMk/>
            <pc:sldMk cId="2483127792" sldId="467"/>
            <ac:picMk id="12" creationId="{A1F32511-3F0E-03D9-E264-E43A2AA9CD20}"/>
          </ac:picMkLst>
        </pc:picChg>
        <pc:picChg chg="add mod">
          <ac:chgData name="Kaitlyn Fitzgerald" userId="5f80a7dc-562f-4413-9d6e-37134f387a9f" providerId="ADAL" clId="{FC2319E2-36D7-52E6-A55A-33E60E1F0DB6}" dt="2025-09-02T23:04:36.338" v="1280" actId="1076"/>
          <ac:picMkLst>
            <pc:docMk/>
            <pc:sldMk cId="2483127792" sldId="467"/>
            <ac:picMk id="14" creationId="{0CD3368A-4D6F-34DD-84A2-13A35562EB77}"/>
          </ac:picMkLst>
        </pc:picChg>
      </pc:sldChg>
      <pc:sldChg chg="add del">
        <pc:chgData name="Kaitlyn Fitzgerald" userId="5f80a7dc-562f-4413-9d6e-37134f387a9f" providerId="ADAL" clId="{FC2319E2-36D7-52E6-A55A-33E60E1F0DB6}" dt="2025-09-02T23:04:42.108" v="1281" actId="2696"/>
        <pc:sldMkLst>
          <pc:docMk/>
          <pc:sldMk cId="338381223" sldId="468"/>
        </pc:sldMkLst>
      </pc:sldChg>
      <pc:sldChg chg="modSp add del mod setBg">
        <pc:chgData name="Kaitlyn Fitzgerald" userId="5f80a7dc-562f-4413-9d6e-37134f387a9f" providerId="ADAL" clId="{FC2319E2-36D7-52E6-A55A-33E60E1F0DB6}" dt="2025-09-02T22:42:13.824" v="686" actId="2696"/>
        <pc:sldMkLst>
          <pc:docMk/>
          <pc:sldMk cId="1226426437" sldId="471"/>
        </pc:sldMkLst>
      </pc:sldChg>
      <pc:sldChg chg="modSp add del">
        <pc:chgData name="Kaitlyn Fitzgerald" userId="5f80a7dc-562f-4413-9d6e-37134f387a9f" providerId="ADAL" clId="{FC2319E2-36D7-52E6-A55A-33E60E1F0DB6}" dt="2025-09-02T22:42:13.823" v="684" actId="2696"/>
        <pc:sldMkLst>
          <pc:docMk/>
          <pc:sldMk cId="3577362659" sldId="472"/>
        </pc:sldMkLst>
      </pc:sldChg>
      <pc:sldChg chg="addSp modSp add mod">
        <pc:chgData name="Kaitlyn Fitzgerald" userId="5f80a7dc-562f-4413-9d6e-37134f387a9f" providerId="ADAL" clId="{FC2319E2-36D7-52E6-A55A-33E60E1F0DB6}" dt="2025-09-03T03:16:01.823" v="4013" actId="1076"/>
        <pc:sldMkLst>
          <pc:docMk/>
          <pc:sldMk cId="900629765" sldId="473"/>
        </pc:sldMkLst>
        <pc:spChg chg="add mod">
          <ac:chgData name="Kaitlyn Fitzgerald" userId="5f80a7dc-562f-4413-9d6e-37134f387a9f" providerId="ADAL" clId="{FC2319E2-36D7-52E6-A55A-33E60E1F0DB6}" dt="2025-09-03T03:16:01.823" v="4013" actId="1076"/>
          <ac:spMkLst>
            <pc:docMk/>
            <pc:sldMk cId="900629765" sldId="473"/>
            <ac:spMk id="2" creationId="{DD1E7670-DF6D-5C10-0A93-CEB8D1957E1D}"/>
          </ac:spMkLst>
        </pc:spChg>
        <pc:spChg chg="mod">
          <ac:chgData name="Kaitlyn Fitzgerald" userId="5f80a7dc-562f-4413-9d6e-37134f387a9f" providerId="ADAL" clId="{FC2319E2-36D7-52E6-A55A-33E60E1F0DB6}" dt="2025-09-03T03:15:36.606" v="3941" actId="14100"/>
          <ac:spMkLst>
            <pc:docMk/>
            <pc:sldMk cId="900629765" sldId="473"/>
            <ac:spMk id="9" creationId="{00000000-0000-0000-0000-000000000000}"/>
          </ac:spMkLst>
        </pc:spChg>
      </pc:sldChg>
      <pc:sldChg chg="modSp add del">
        <pc:chgData name="Kaitlyn Fitzgerald" userId="5f80a7dc-562f-4413-9d6e-37134f387a9f" providerId="ADAL" clId="{FC2319E2-36D7-52E6-A55A-33E60E1F0DB6}" dt="2025-09-03T03:01:33.381" v="3875" actId="2696"/>
        <pc:sldMkLst>
          <pc:docMk/>
          <pc:sldMk cId="1587412516" sldId="473"/>
        </pc:sldMkLst>
        <pc:spChg chg="mod">
          <ac:chgData name="Kaitlyn Fitzgerald" userId="5f80a7dc-562f-4413-9d6e-37134f387a9f" providerId="ADAL" clId="{FC2319E2-36D7-52E6-A55A-33E60E1F0DB6}" dt="2025-09-03T00:45:52.047" v="2977"/>
          <ac:spMkLst>
            <pc:docMk/>
            <pc:sldMk cId="1587412516" sldId="473"/>
            <ac:spMk id="4" creationId="{00000000-0000-0000-0000-000000000000}"/>
          </ac:spMkLst>
        </pc:spChg>
        <pc:spChg chg="mod">
          <ac:chgData name="Kaitlyn Fitzgerald" userId="5f80a7dc-562f-4413-9d6e-37134f387a9f" providerId="ADAL" clId="{FC2319E2-36D7-52E6-A55A-33E60E1F0DB6}" dt="2025-09-03T00:45:52.047" v="2977"/>
          <ac:spMkLst>
            <pc:docMk/>
            <pc:sldMk cId="1587412516" sldId="473"/>
            <ac:spMk id="8" creationId="{00000000-0000-0000-0000-000000000000}"/>
          </ac:spMkLst>
        </pc:spChg>
        <pc:spChg chg="mod">
          <ac:chgData name="Kaitlyn Fitzgerald" userId="5f80a7dc-562f-4413-9d6e-37134f387a9f" providerId="ADAL" clId="{FC2319E2-36D7-52E6-A55A-33E60E1F0DB6}" dt="2025-09-03T00:45:52.047" v="2977"/>
          <ac:spMkLst>
            <pc:docMk/>
            <pc:sldMk cId="1587412516" sldId="473"/>
            <ac:spMk id="9" creationId="{00000000-0000-0000-0000-000000000000}"/>
          </ac:spMkLst>
        </pc:spChg>
      </pc:sldChg>
      <pc:sldChg chg="addSp delSp modSp add del mod">
        <pc:chgData name="Kaitlyn Fitzgerald" userId="5f80a7dc-562f-4413-9d6e-37134f387a9f" providerId="ADAL" clId="{FC2319E2-36D7-52E6-A55A-33E60E1F0DB6}" dt="2025-09-02T22:42:13.828" v="691" actId="2696"/>
        <pc:sldMkLst>
          <pc:docMk/>
          <pc:sldMk cId="2625607795" sldId="473"/>
        </pc:sldMkLst>
      </pc:sldChg>
      <pc:sldChg chg="modSp add del">
        <pc:chgData name="Kaitlyn Fitzgerald" userId="5f80a7dc-562f-4413-9d6e-37134f387a9f" providerId="ADAL" clId="{FC2319E2-36D7-52E6-A55A-33E60E1F0DB6}" dt="2025-09-03T03:18:30.892" v="4017" actId="2696"/>
        <pc:sldMkLst>
          <pc:docMk/>
          <pc:sldMk cId="382670903" sldId="474"/>
        </pc:sldMkLst>
        <pc:spChg chg="mod">
          <ac:chgData name="Kaitlyn Fitzgerald" userId="5f80a7dc-562f-4413-9d6e-37134f387a9f" providerId="ADAL" clId="{FC2319E2-36D7-52E6-A55A-33E60E1F0DB6}" dt="2025-09-03T00:45:52.047" v="2977"/>
          <ac:spMkLst>
            <pc:docMk/>
            <pc:sldMk cId="382670903" sldId="474"/>
            <ac:spMk id="2" creationId="{00000000-0000-0000-0000-000000000000}"/>
          </ac:spMkLst>
        </pc:spChg>
      </pc:sldChg>
      <pc:sldChg chg="addSp delSp modSp add del mod">
        <pc:chgData name="Kaitlyn Fitzgerald" userId="5f80a7dc-562f-4413-9d6e-37134f387a9f" providerId="ADAL" clId="{FC2319E2-36D7-52E6-A55A-33E60E1F0DB6}" dt="2025-09-02T22:42:13.788" v="643" actId="2696"/>
        <pc:sldMkLst>
          <pc:docMk/>
          <pc:sldMk cId="706363388" sldId="474"/>
        </pc:sldMkLst>
      </pc:sldChg>
      <pc:sldChg chg="modSp add mod modShow">
        <pc:chgData name="Kaitlyn Fitzgerald" userId="5f80a7dc-562f-4413-9d6e-37134f387a9f" providerId="ADAL" clId="{FC2319E2-36D7-52E6-A55A-33E60E1F0DB6}" dt="2025-09-03T16:53:54.346" v="5074" actId="20577"/>
        <pc:sldMkLst>
          <pc:docMk/>
          <pc:sldMk cId="1500795483" sldId="474"/>
        </pc:sldMkLst>
        <pc:spChg chg="mod">
          <ac:chgData name="Kaitlyn Fitzgerald" userId="5f80a7dc-562f-4413-9d6e-37134f387a9f" providerId="ADAL" clId="{FC2319E2-36D7-52E6-A55A-33E60E1F0DB6}" dt="2025-09-03T16:53:54.346" v="5074" actId="20577"/>
          <ac:spMkLst>
            <pc:docMk/>
            <pc:sldMk cId="1500795483" sldId="474"/>
            <ac:spMk id="3" creationId="{00000000-0000-0000-0000-000000000000}"/>
          </ac:spMkLst>
        </pc:spChg>
      </pc:sldChg>
      <pc:sldChg chg="delSp modSp add del mod">
        <pc:chgData name="Kaitlyn Fitzgerald" userId="5f80a7dc-562f-4413-9d6e-37134f387a9f" providerId="ADAL" clId="{FC2319E2-36D7-52E6-A55A-33E60E1F0DB6}" dt="2025-09-02T22:42:13.799" v="655" actId="2696"/>
        <pc:sldMkLst>
          <pc:docMk/>
          <pc:sldMk cId="4093663120" sldId="475"/>
        </pc:sldMkLst>
      </pc:sldChg>
      <pc:sldChg chg="delSp modSp add del mod">
        <pc:chgData name="Kaitlyn Fitzgerald" userId="5f80a7dc-562f-4413-9d6e-37134f387a9f" providerId="ADAL" clId="{FC2319E2-36D7-52E6-A55A-33E60E1F0DB6}" dt="2025-09-02T22:42:13.820" v="681" actId="2696"/>
        <pc:sldMkLst>
          <pc:docMk/>
          <pc:sldMk cId="1294573394" sldId="476"/>
        </pc:sldMkLst>
      </pc:sldChg>
      <pc:sldChg chg="modSp add del mod">
        <pc:chgData name="Kaitlyn Fitzgerald" userId="5f80a7dc-562f-4413-9d6e-37134f387a9f" providerId="ADAL" clId="{FC2319E2-36D7-52E6-A55A-33E60E1F0DB6}" dt="2025-09-02T22:42:13.821" v="682" actId="2696"/>
        <pc:sldMkLst>
          <pc:docMk/>
          <pc:sldMk cId="2966074061" sldId="477"/>
        </pc:sldMkLst>
      </pc:sldChg>
      <pc:sldChg chg="delSp modSp add del mod">
        <pc:chgData name="Kaitlyn Fitzgerald" userId="5f80a7dc-562f-4413-9d6e-37134f387a9f" providerId="ADAL" clId="{FC2319E2-36D7-52E6-A55A-33E60E1F0DB6}" dt="2025-09-02T22:42:13.806" v="662" actId="2696"/>
        <pc:sldMkLst>
          <pc:docMk/>
          <pc:sldMk cId="133876404" sldId="478"/>
        </pc:sldMkLst>
      </pc:sldChg>
      <pc:sldChg chg="delSp modSp add del mod">
        <pc:chgData name="Kaitlyn Fitzgerald" userId="5f80a7dc-562f-4413-9d6e-37134f387a9f" providerId="ADAL" clId="{FC2319E2-36D7-52E6-A55A-33E60E1F0DB6}" dt="2025-09-02T22:42:13.849" v="700" actId="2696"/>
        <pc:sldMkLst>
          <pc:docMk/>
          <pc:sldMk cId="3244587785" sldId="479"/>
        </pc:sldMkLst>
      </pc:sldChg>
      <pc:sldChg chg="modSp add del">
        <pc:chgData name="Kaitlyn Fitzgerald" userId="5f80a7dc-562f-4413-9d6e-37134f387a9f" providerId="ADAL" clId="{FC2319E2-36D7-52E6-A55A-33E60E1F0DB6}" dt="2025-08-26T17:10:19.883" v="80" actId="2696"/>
        <pc:sldMkLst>
          <pc:docMk/>
          <pc:sldMk cId="348927703" sldId="480"/>
        </pc:sldMkLst>
      </pc:sldChg>
      <pc:sldChg chg="addSp modSp add del">
        <pc:chgData name="Kaitlyn Fitzgerald" userId="5f80a7dc-562f-4413-9d6e-37134f387a9f" providerId="ADAL" clId="{FC2319E2-36D7-52E6-A55A-33E60E1F0DB6}" dt="2025-09-02T22:42:13.795" v="650" actId="2696"/>
        <pc:sldMkLst>
          <pc:docMk/>
          <pc:sldMk cId="360868933" sldId="481"/>
        </pc:sldMkLst>
      </pc:sldChg>
      <pc:sldChg chg="addSp delSp modSp add mod modShow">
        <pc:chgData name="Kaitlyn Fitzgerald" userId="5f80a7dc-562f-4413-9d6e-37134f387a9f" providerId="ADAL" clId="{FC2319E2-36D7-52E6-A55A-33E60E1F0DB6}" dt="2025-09-03T14:35:09.512" v="4518" actId="729"/>
        <pc:sldMkLst>
          <pc:docMk/>
          <pc:sldMk cId="552378525" sldId="481"/>
        </pc:sldMkLst>
        <pc:spChg chg="add del">
          <ac:chgData name="Kaitlyn Fitzgerald" userId="5f80a7dc-562f-4413-9d6e-37134f387a9f" providerId="ADAL" clId="{FC2319E2-36D7-52E6-A55A-33E60E1F0DB6}" dt="2025-09-03T14:34:36.645" v="4511" actId="478"/>
          <ac:spMkLst>
            <pc:docMk/>
            <pc:sldMk cId="552378525" sldId="481"/>
            <ac:spMk id="36" creationId="{F804603A-A091-4F48-BE2D-35A4D353F31E}"/>
          </ac:spMkLst>
        </pc:spChg>
        <pc:spChg chg="mod">
          <ac:chgData name="Kaitlyn Fitzgerald" userId="5f80a7dc-562f-4413-9d6e-37134f387a9f" providerId="ADAL" clId="{FC2319E2-36D7-52E6-A55A-33E60E1F0DB6}" dt="2025-09-03T14:34:36.428" v="4510" actId="14100"/>
          <ac:spMkLst>
            <pc:docMk/>
            <pc:sldMk cId="552378525" sldId="481"/>
            <ac:spMk id="19458" creationId="{00000000-0000-0000-0000-000000000000}"/>
          </ac:spMkLst>
        </pc:spChg>
        <pc:spChg chg="mod">
          <ac:chgData name="Kaitlyn Fitzgerald" userId="5f80a7dc-562f-4413-9d6e-37134f387a9f" providerId="ADAL" clId="{FC2319E2-36D7-52E6-A55A-33E60E1F0DB6}" dt="2025-09-03T14:34:43.563" v="4516" actId="255"/>
          <ac:spMkLst>
            <pc:docMk/>
            <pc:sldMk cId="552378525" sldId="481"/>
            <ac:spMk id="19459" creationId="{00000000-0000-0000-0000-000000000000}"/>
          </ac:spMkLst>
        </pc:spChg>
        <pc:graphicFrameChg chg="mod modGraphic">
          <ac:chgData name="Kaitlyn Fitzgerald" userId="5f80a7dc-562f-4413-9d6e-37134f387a9f" providerId="ADAL" clId="{FC2319E2-36D7-52E6-A55A-33E60E1F0DB6}" dt="2025-09-03T14:34:56.342" v="4517" actId="207"/>
          <ac:graphicFrameMkLst>
            <pc:docMk/>
            <pc:sldMk cId="552378525" sldId="481"/>
            <ac:graphicFrameMk id="258112" creationId="{00000000-0000-0000-0000-000000000000}"/>
          </ac:graphicFrameMkLst>
        </pc:graphicFrameChg>
      </pc:sldChg>
      <pc:sldChg chg="modSp add del mod">
        <pc:chgData name="Kaitlyn Fitzgerald" userId="5f80a7dc-562f-4413-9d6e-37134f387a9f" providerId="ADAL" clId="{FC2319E2-36D7-52E6-A55A-33E60E1F0DB6}" dt="2025-09-03T03:01:33.381" v="3875" actId="2696"/>
        <pc:sldMkLst>
          <pc:docMk/>
          <pc:sldMk cId="1145477544" sldId="481"/>
        </pc:sldMkLst>
        <pc:spChg chg="mod">
          <ac:chgData name="Kaitlyn Fitzgerald" userId="5f80a7dc-562f-4413-9d6e-37134f387a9f" providerId="ADAL" clId="{FC2319E2-36D7-52E6-A55A-33E60E1F0DB6}" dt="2025-09-03T00:45:52.047" v="2977"/>
          <ac:spMkLst>
            <pc:docMk/>
            <pc:sldMk cId="1145477544" sldId="481"/>
            <ac:spMk id="48" creationId="{00000000-0000-0000-0000-000000000000}"/>
          </ac:spMkLst>
        </pc:spChg>
        <pc:spChg chg="mod">
          <ac:chgData name="Kaitlyn Fitzgerald" userId="5f80a7dc-562f-4413-9d6e-37134f387a9f" providerId="ADAL" clId="{FC2319E2-36D7-52E6-A55A-33E60E1F0DB6}" dt="2025-09-03T00:45:52.047" v="2977"/>
          <ac:spMkLst>
            <pc:docMk/>
            <pc:sldMk cId="1145477544" sldId="481"/>
            <ac:spMk id="19458" creationId="{00000000-0000-0000-0000-000000000000}"/>
          </ac:spMkLst>
        </pc:spChg>
        <pc:spChg chg="mod">
          <ac:chgData name="Kaitlyn Fitzgerald" userId="5f80a7dc-562f-4413-9d6e-37134f387a9f" providerId="ADAL" clId="{FC2319E2-36D7-52E6-A55A-33E60E1F0DB6}" dt="2025-09-03T00:45:52.047" v="2977"/>
          <ac:spMkLst>
            <pc:docMk/>
            <pc:sldMk cId="1145477544" sldId="481"/>
            <ac:spMk id="19459" creationId="{00000000-0000-0000-0000-000000000000}"/>
          </ac:spMkLst>
        </pc:spChg>
        <pc:graphicFrameChg chg="mod">
          <ac:chgData name="Kaitlyn Fitzgerald" userId="5f80a7dc-562f-4413-9d6e-37134f387a9f" providerId="ADAL" clId="{FC2319E2-36D7-52E6-A55A-33E60E1F0DB6}" dt="2025-09-03T02:41:12.278" v="3694" actId="1076"/>
          <ac:graphicFrameMkLst>
            <pc:docMk/>
            <pc:sldMk cId="1145477544" sldId="481"/>
            <ac:graphicFrameMk id="258112" creationId="{00000000-0000-0000-0000-000000000000}"/>
          </ac:graphicFrameMkLst>
        </pc:graphicFrameChg>
      </pc:sldChg>
      <pc:sldChg chg="modSp add del">
        <pc:chgData name="Kaitlyn Fitzgerald" userId="5f80a7dc-562f-4413-9d6e-37134f387a9f" providerId="ADAL" clId="{FC2319E2-36D7-52E6-A55A-33E60E1F0DB6}" dt="2025-09-03T03:01:33.381" v="3875" actId="2696"/>
        <pc:sldMkLst>
          <pc:docMk/>
          <pc:sldMk cId="2539120670" sldId="482"/>
        </pc:sldMkLst>
        <pc:spChg chg="mod">
          <ac:chgData name="Kaitlyn Fitzgerald" userId="5f80a7dc-562f-4413-9d6e-37134f387a9f" providerId="ADAL" clId="{FC2319E2-36D7-52E6-A55A-33E60E1F0DB6}" dt="2025-09-03T00:45:52.047" v="2977"/>
          <ac:spMkLst>
            <pc:docMk/>
            <pc:sldMk cId="2539120670" sldId="482"/>
            <ac:spMk id="50" creationId="{00000000-0000-0000-0000-000000000000}"/>
          </ac:spMkLst>
        </pc:spChg>
        <pc:spChg chg="mod">
          <ac:chgData name="Kaitlyn Fitzgerald" userId="5f80a7dc-562f-4413-9d6e-37134f387a9f" providerId="ADAL" clId="{FC2319E2-36D7-52E6-A55A-33E60E1F0DB6}" dt="2025-09-03T00:45:52.047" v="2977"/>
          <ac:spMkLst>
            <pc:docMk/>
            <pc:sldMk cId="2539120670" sldId="482"/>
            <ac:spMk id="20482" creationId="{00000000-0000-0000-0000-000000000000}"/>
          </ac:spMkLst>
        </pc:spChg>
        <pc:spChg chg="mod">
          <ac:chgData name="Kaitlyn Fitzgerald" userId="5f80a7dc-562f-4413-9d6e-37134f387a9f" providerId="ADAL" clId="{FC2319E2-36D7-52E6-A55A-33E60E1F0DB6}" dt="2025-09-03T00:45:52.047" v="2977"/>
          <ac:spMkLst>
            <pc:docMk/>
            <pc:sldMk cId="2539120670" sldId="482"/>
            <ac:spMk id="20483" creationId="{00000000-0000-0000-0000-000000000000}"/>
          </ac:spMkLst>
        </pc:spChg>
      </pc:sldChg>
      <pc:sldChg chg="add del mod modShow">
        <pc:chgData name="Kaitlyn Fitzgerald" userId="5f80a7dc-562f-4413-9d6e-37134f387a9f" providerId="ADAL" clId="{FC2319E2-36D7-52E6-A55A-33E60E1F0DB6}" dt="2025-09-03T14:36:12.686" v="4525" actId="2696"/>
        <pc:sldMkLst>
          <pc:docMk/>
          <pc:sldMk cId="2886850224" sldId="482"/>
        </pc:sldMkLst>
      </pc:sldChg>
      <pc:sldChg chg="modSp new del mod">
        <pc:chgData name="Kaitlyn Fitzgerald" userId="5f80a7dc-562f-4413-9d6e-37134f387a9f" providerId="ADAL" clId="{FC2319E2-36D7-52E6-A55A-33E60E1F0DB6}" dt="2025-08-26T17:34:38.282" v="190" actId="2696"/>
        <pc:sldMkLst>
          <pc:docMk/>
          <pc:sldMk cId="3183512953" sldId="482"/>
        </pc:sldMkLst>
      </pc:sldChg>
      <pc:sldChg chg="modSp add del">
        <pc:chgData name="Kaitlyn Fitzgerald" userId="5f80a7dc-562f-4413-9d6e-37134f387a9f" providerId="ADAL" clId="{FC2319E2-36D7-52E6-A55A-33E60E1F0DB6}" dt="2025-09-03T03:01:33.381" v="3875" actId="2696"/>
        <pc:sldMkLst>
          <pc:docMk/>
          <pc:sldMk cId="1611706599" sldId="487"/>
        </pc:sldMkLst>
        <pc:spChg chg="mod">
          <ac:chgData name="Kaitlyn Fitzgerald" userId="5f80a7dc-562f-4413-9d6e-37134f387a9f" providerId="ADAL" clId="{FC2319E2-36D7-52E6-A55A-33E60E1F0DB6}" dt="2025-09-03T00:45:52.047" v="2977"/>
          <ac:spMkLst>
            <pc:docMk/>
            <pc:sldMk cId="1611706599" sldId="487"/>
            <ac:spMk id="4" creationId="{00000000-0000-0000-0000-000000000000}"/>
          </ac:spMkLst>
        </pc:spChg>
        <pc:spChg chg="mod">
          <ac:chgData name="Kaitlyn Fitzgerald" userId="5f80a7dc-562f-4413-9d6e-37134f387a9f" providerId="ADAL" clId="{FC2319E2-36D7-52E6-A55A-33E60E1F0DB6}" dt="2025-09-03T00:45:52.047" v="2977"/>
          <ac:spMkLst>
            <pc:docMk/>
            <pc:sldMk cId="1611706599" sldId="487"/>
            <ac:spMk id="8" creationId="{00000000-0000-0000-0000-000000000000}"/>
          </ac:spMkLst>
        </pc:spChg>
      </pc:sldChg>
      <pc:sldChg chg="addSp delSp modSp add mod">
        <pc:chgData name="Kaitlyn Fitzgerald" userId="5f80a7dc-562f-4413-9d6e-37134f387a9f" providerId="ADAL" clId="{FC2319E2-36D7-52E6-A55A-33E60E1F0DB6}" dt="2025-09-03T03:12:26.967" v="3901" actId="478"/>
        <pc:sldMkLst>
          <pc:docMk/>
          <pc:sldMk cId="2068634066" sldId="487"/>
        </pc:sldMkLst>
        <pc:spChg chg="add del mod">
          <ac:chgData name="Kaitlyn Fitzgerald" userId="5f80a7dc-562f-4413-9d6e-37134f387a9f" providerId="ADAL" clId="{FC2319E2-36D7-52E6-A55A-33E60E1F0DB6}" dt="2025-09-03T03:12:26.967" v="3901" actId="478"/>
          <ac:spMkLst>
            <pc:docMk/>
            <pc:sldMk cId="2068634066" sldId="487"/>
            <ac:spMk id="2" creationId="{3999CFD0-0DDD-F5D1-261A-C0746362D471}"/>
          </ac:spMkLst>
        </pc:spChg>
        <pc:spChg chg="mod">
          <ac:chgData name="Kaitlyn Fitzgerald" userId="5f80a7dc-562f-4413-9d6e-37134f387a9f" providerId="ADAL" clId="{FC2319E2-36D7-52E6-A55A-33E60E1F0DB6}" dt="2025-09-03T03:02:12.408" v="3889" actId="242"/>
          <ac:spMkLst>
            <pc:docMk/>
            <pc:sldMk cId="2068634066" sldId="487"/>
            <ac:spMk id="8" creationId="{00000000-0000-0000-0000-000000000000}"/>
          </ac:spMkLst>
        </pc:spChg>
        <pc:spChg chg="mod">
          <ac:chgData name="Kaitlyn Fitzgerald" userId="5f80a7dc-562f-4413-9d6e-37134f387a9f" providerId="ADAL" clId="{FC2319E2-36D7-52E6-A55A-33E60E1F0DB6}" dt="2025-09-03T03:07:44.402" v="3892" actId="14100"/>
          <ac:spMkLst>
            <pc:docMk/>
            <pc:sldMk cId="2068634066" sldId="487"/>
            <ac:spMk id="9" creationId="{00000000-0000-0000-0000-000000000000}"/>
          </ac:spMkLst>
        </pc:spChg>
        <pc:picChg chg="add del mod">
          <ac:chgData name="Kaitlyn Fitzgerald" userId="5f80a7dc-562f-4413-9d6e-37134f387a9f" providerId="ADAL" clId="{FC2319E2-36D7-52E6-A55A-33E60E1F0DB6}" dt="2025-09-03T03:12:20.932" v="3900" actId="478"/>
          <ac:picMkLst>
            <pc:docMk/>
            <pc:sldMk cId="2068634066" sldId="487"/>
            <ac:picMk id="5" creationId="{6B247E68-F4B9-180D-1736-B50E16B4CA30}"/>
          </ac:picMkLst>
        </pc:picChg>
      </pc:sldChg>
      <pc:sldChg chg="addSp modSp add mod modAnim modShow">
        <pc:chgData name="Kaitlyn Fitzgerald" userId="5f80a7dc-562f-4413-9d6e-37134f387a9f" providerId="ADAL" clId="{FC2319E2-36D7-52E6-A55A-33E60E1F0DB6}" dt="2025-09-03T19:40:27.336" v="6311" actId="20577"/>
        <pc:sldMkLst>
          <pc:docMk/>
          <pc:sldMk cId="3641737005" sldId="488"/>
        </pc:sldMkLst>
        <pc:spChg chg="mod">
          <ac:chgData name="Kaitlyn Fitzgerald" userId="5f80a7dc-562f-4413-9d6e-37134f387a9f" providerId="ADAL" clId="{FC2319E2-36D7-52E6-A55A-33E60E1F0DB6}" dt="2025-09-03T17:38:40.611" v="6273" actId="1076"/>
          <ac:spMkLst>
            <pc:docMk/>
            <pc:sldMk cId="3641737005" sldId="488"/>
            <ac:spMk id="3" creationId="{00000000-0000-0000-0000-000000000000}"/>
          </ac:spMkLst>
        </pc:spChg>
        <pc:spChg chg="add mod">
          <ac:chgData name="Kaitlyn Fitzgerald" userId="5f80a7dc-562f-4413-9d6e-37134f387a9f" providerId="ADAL" clId="{FC2319E2-36D7-52E6-A55A-33E60E1F0DB6}" dt="2025-09-03T19:40:27.336" v="6311" actId="20577"/>
          <ac:spMkLst>
            <pc:docMk/>
            <pc:sldMk cId="3641737005" sldId="488"/>
            <ac:spMk id="4" creationId="{20135084-6EFE-9574-8C05-E0AB65E88C4E}"/>
          </ac:spMkLst>
        </pc:spChg>
      </pc:sldChg>
      <pc:sldChg chg="modSp add del">
        <pc:chgData name="Kaitlyn Fitzgerald" userId="5f80a7dc-562f-4413-9d6e-37134f387a9f" providerId="ADAL" clId="{FC2319E2-36D7-52E6-A55A-33E60E1F0DB6}" dt="2025-09-03T03:18:30.892" v="4017" actId="2696"/>
        <pc:sldMkLst>
          <pc:docMk/>
          <pc:sldMk cId="4131429866" sldId="488"/>
        </pc:sldMkLst>
        <pc:spChg chg="mod">
          <ac:chgData name="Kaitlyn Fitzgerald" userId="5f80a7dc-562f-4413-9d6e-37134f387a9f" providerId="ADAL" clId="{FC2319E2-36D7-52E6-A55A-33E60E1F0DB6}" dt="2025-09-03T00:45:52.047" v="2977"/>
          <ac:spMkLst>
            <pc:docMk/>
            <pc:sldMk cId="4131429866" sldId="488"/>
            <ac:spMk id="2" creationId="{00000000-0000-0000-0000-000000000000}"/>
          </ac:spMkLst>
        </pc:spChg>
      </pc:sldChg>
      <pc:sldChg chg="modSp add del">
        <pc:chgData name="Kaitlyn Fitzgerald" userId="5f80a7dc-562f-4413-9d6e-37134f387a9f" providerId="ADAL" clId="{FC2319E2-36D7-52E6-A55A-33E60E1F0DB6}" dt="2025-09-03T03:18:30.892" v="4017" actId="2696"/>
        <pc:sldMkLst>
          <pc:docMk/>
          <pc:sldMk cId="3877332490" sldId="490"/>
        </pc:sldMkLst>
        <pc:spChg chg="mod">
          <ac:chgData name="Kaitlyn Fitzgerald" userId="5f80a7dc-562f-4413-9d6e-37134f387a9f" providerId="ADAL" clId="{FC2319E2-36D7-52E6-A55A-33E60E1F0DB6}" dt="2025-09-03T00:45:52.047" v="2977"/>
          <ac:spMkLst>
            <pc:docMk/>
            <pc:sldMk cId="3877332490" sldId="490"/>
            <ac:spMk id="2" creationId="{00000000-0000-0000-0000-000000000000}"/>
          </ac:spMkLst>
        </pc:spChg>
      </pc:sldChg>
      <pc:sldChg chg="addSp modSp add mod modClrScheme modShow chgLayout">
        <pc:chgData name="Kaitlyn Fitzgerald" userId="5f80a7dc-562f-4413-9d6e-37134f387a9f" providerId="ADAL" clId="{FC2319E2-36D7-52E6-A55A-33E60E1F0DB6}" dt="2025-09-03T16:10:59.196" v="4974" actId="20577"/>
        <pc:sldMkLst>
          <pc:docMk/>
          <pc:sldMk cId="3884672617" sldId="490"/>
        </pc:sldMkLst>
        <pc:spChg chg="mod ord">
          <ac:chgData name="Kaitlyn Fitzgerald" userId="5f80a7dc-562f-4413-9d6e-37134f387a9f" providerId="ADAL" clId="{FC2319E2-36D7-52E6-A55A-33E60E1F0DB6}" dt="2025-09-03T14:48:10.076" v="4818" actId="700"/>
          <ac:spMkLst>
            <pc:docMk/>
            <pc:sldMk cId="3884672617" sldId="490"/>
            <ac:spMk id="2" creationId="{00000000-0000-0000-0000-000000000000}"/>
          </ac:spMkLst>
        </pc:spChg>
        <pc:spChg chg="mod ord">
          <ac:chgData name="Kaitlyn Fitzgerald" userId="5f80a7dc-562f-4413-9d6e-37134f387a9f" providerId="ADAL" clId="{FC2319E2-36D7-52E6-A55A-33E60E1F0DB6}" dt="2025-09-03T16:10:42.192" v="4967" actId="1076"/>
          <ac:spMkLst>
            <pc:docMk/>
            <pc:sldMk cId="3884672617" sldId="490"/>
            <ac:spMk id="3" creationId="{00000000-0000-0000-0000-000000000000}"/>
          </ac:spMkLst>
        </pc:spChg>
        <pc:spChg chg="add mod ord">
          <ac:chgData name="Kaitlyn Fitzgerald" userId="5f80a7dc-562f-4413-9d6e-37134f387a9f" providerId="ADAL" clId="{FC2319E2-36D7-52E6-A55A-33E60E1F0DB6}" dt="2025-09-03T16:10:59.196" v="4974" actId="20577"/>
          <ac:spMkLst>
            <pc:docMk/>
            <pc:sldMk cId="3884672617" sldId="490"/>
            <ac:spMk id="4" creationId="{1BA5AAB7-3E25-7412-3619-449A1965A9EC}"/>
          </ac:spMkLst>
        </pc:spChg>
        <pc:spChg chg="add mod">
          <ac:chgData name="Kaitlyn Fitzgerald" userId="5f80a7dc-562f-4413-9d6e-37134f387a9f" providerId="ADAL" clId="{FC2319E2-36D7-52E6-A55A-33E60E1F0DB6}" dt="2025-09-03T16:10:01.976" v="4964" actId="1076"/>
          <ac:spMkLst>
            <pc:docMk/>
            <pc:sldMk cId="3884672617" sldId="490"/>
            <ac:spMk id="5" creationId="{6D355F05-5A76-B129-7728-E25E6FE7E933}"/>
          </ac:spMkLst>
        </pc:spChg>
        <pc:spChg chg="add mod">
          <ac:chgData name="Kaitlyn Fitzgerald" userId="5f80a7dc-562f-4413-9d6e-37134f387a9f" providerId="ADAL" clId="{FC2319E2-36D7-52E6-A55A-33E60E1F0DB6}" dt="2025-09-03T16:09:54.076" v="4963" actId="1076"/>
          <ac:spMkLst>
            <pc:docMk/>
            <pc:sldMk cId="3884672617" sldId="490"/>
            <ac:spMk id="6" creationId="{3440FDDC-F4A5-106A-6E20-B712912673C8}"/>
          </ac:spMkLst>
        </pc:spChg>
      </pc:sldChg>
      <pc:sldChg chg="modSp add del">
        <pc:chgData name="Kaitlyn Fitzgerald" userId="5f80a7dc-562f-4413-9d6e-37134f387a9f" providerId="ADAL" clId="{FC2319E2-36D7-52E6-A55A-33E60E1F0DB6}" dt="2025-09-03T03:18:30.892" v="4017" actId="2696"/>
        <pc:sldMkLst>
          <pc:docMk/>
          <pc:sldMk cId="844884361" sldId="491"/>
        </pc:sldMkLst>
        <pc:spChg chg="mod">
          <ac:chgData name="Kaitlyn Fitzgerald" userId="5f80a7dc-562f-4413-9d6e-37134f387a9f" providerId="ADAL" clId="{FC2319E2-36D7-52E6-A55A-33E60E1F0DB6}" dt="2025-09-03T00:45:52.047" v="2977"/>
          <ac:spMkLst>
            <pc:docMk/>
            <pc:sldMk cId="844884361" sldId="491"/>
            <ac:spMk id="2" creationId="{00000000-0000-0000-0000-000000000000}"/>
          </ac:spMkLst>
        </pc:spChg>
      </pc:sldChg>
      <pc:sldChg chg="modSp add mod modShow">
        <pc:chgData name="Kaitlyn Fitzgerald" userId="5f80a7dc-562f-4413-9d6e-37134f387a9f" providerId="ADAL" clId="{FC2319E2-36D7-52E6-A55A-33E60E1F0DB6}" dt="2025-09-03T16:52:28.224" v="5058" actId="20577"/>
        <pc:sldMkLst>
          <pc:docMk/>
          <pc:sldMk cId="3055137824" sldId="491"/>
        </pc:sldMkLst>
        <pc:spChg chg="mod">
          <ac:chgData name="Kaitlyn Fitzgerald" userId="5f80a7dc-562f-4413-9d6e-37134f387a9f" providerId="ADAL" clId="{FC2319E2-36D7-52E6-A55A-33E60E1F0DB6}" dt="2025-09-03T16:52:28.224" v="5058" actId="20577"/>
          <ac:spMkLst>
            <pc:docMk/>
            <pc:sldMk cId="3055137824" sldId="491"/>
            <ac:spMk id="2" creationId="{00000000-0000-0000-0000-000000000000}"/>
          </ac:spMkLst>
        </pc:spChg>
        <pc:spChg chg="mod">
          <ac:chgData name="Kaitlyn Fitzgerald" userId="5f80a7dc-562f-4413-9d6e-37134f387a9f" providerId="ADAL" clId="{FC2319E2-36D7-52E6-A55A-33E60E1F0DB6}" dt="2025-09-03T16:52:14.126" v="5047" actId="255"/>
          <ac:spMkLst>
            <pc:docMk/>
            <pc:sldMk cId="3055137824" sldId="491"/>
            <ac:spMk id="3" creationId="{00000000-0000-0000-0000-000000000000}"/>
          </ac:spMkLst>
        </pc:spChg>
      </pc:sldChg>
      <pc:sldChg chg="modSp add del mod">
        <pc:chgData name="Kaitlyn Fitzgerald" userId="5f80a7dc-562f-4413-9d6e-37134f387a9f" providerId="ADAL" clId="{FC2319E2-36D7-52E6-A55A-33E60E1F0DB6}" dt="2025-09-03T03:18:30.892" v="4017" actId="2696"/>
        <pc:sldMkLst>
          <pc:docMk/>
          <pc:sldMk cId="689544432" sldId="492"/>
        </pc:sldMkLst>
        <pc:spChg chg="mod">
          <ac:chgData name="Kaitlyn Fitzgerald" userId="5f80a7dc-562f-4413-9d6e-37134f387a9f" providerId="ADAL" clId="{FC2319E2-36D7-52E6-A55A-33E60E1F0DB6}" dt="2025-09-03T00:45:52.272" v="2989" actId="27636"/>
          <ac:spMkLst>
            <pc:docMk/>
            <pc:sldMk cId="689544432" sldId="492"/>
            <ac:spMk id="3" creationId="{00000000-0000-0000-0000-000000000000}"/>
          </ac:spMkLst>
        </pc:spChg>
      </pc:sldChg>
      <pc:sldChg chg="add del mod modShow">
        <pc:chgData name="Kaitlyn Fitzgerald" userId="5f80a7dc-562f-4413-9d6e-37134f387a9f" providerId="ADAL" clId="{FC2319E2-36D7-52E6-A55A-33E60E1F0DB6}" dt="2025-09-03T19:32:54.856" v="6282" actId="2696"/>
        <pc:sldMkLst>
          <pc:docMk/>
          <pc:sldMk cId="1001354780" sldId="492"/>
        </pc:sldMkLst>
      </pc:sldChg>
      <pc:sldChg chg="modSp add mod ord addAnim delAnim">
        <pc:chgData name="Kaitlyn Fitzgerald" userId="5f80a7dc-562f-4413-9d6e-37134f387a9f" providerId="ADAL" clId="{FC2319E2-36D7-52E6-A55A-33E60E1F0DB6}" dt="2025-09-03T01:14:09.002" v="3363"/>
        <pc:sldMkLst>
          <pc:docMk/>
          <pc:sldMk cId="3929865538" sldId="493"/>
        </pc:sldMkLst>
        <pc:spChg chg="mod">
          <ac:chgData name="Kaitlyn Fitzgerald" userId="5f80a7dc-562f-4413-9d6e-37134f387a9f" providerId="ADAL" clId="{FC2319E2-36D7-52E6-A55A-33E60E1F0DB6}" dt="2025-09-03T00:45:52.047" v="2977"/>
          <ac:spMkLst>
            <pc:docMk/>
            <pc:sldMk cId="3929865538" sldId="493"/>
            <ac:spMk id="2" creationId="{00000000-0000-0000-0000-000000000000}"/>
          </ac:spMkLst>
        </pc:spChg>
        <pc:spChg chg="mod">
          <ac:chgData name="Kaitlyn Fitzgerald" userId="5f80a7dc-562f-4413-9d6e-37134f387a9f" providerId="ADAL" clId="{FC2319E2-36D7-52E6-A55A-33E60E1F0DB6}" dt="2025-09-03T01:14:09.002" v="3363"/>
          <ac:spMkLst>
            <pc:docMk/>
            <pc:sldMk cId="3929865538" sldId="493"/>
            <ac:spMk id="3" creationId="{00000000-0000-0000-0000-000000000000}"/>
          </ac:spMkLst>
        </pc:spChg>
      </pc:sldChg>
      <pc:sldChg chg="add del">
        <pc:chgData name="Kaitlyn Fitzgerald" userId="5f80a7dc-562f-4413-9d6e-37134f387a9f" providerId="ADAL" clId="{FC2319E2-36D7-52E6-A55A-33E60E1F0DB6}" dt="2025-09-02T23:08:55.063" v="1298" actId="2696"/>
        <pc:sldMkLst>
          <pc:docMk/>
          <pc:sldMk cId="1352905957" sldId="494"/>
        </pc:sldMkLst>
      </pc:sldChg>
      <pc:sldChg chg="modSp add del">
        <pc:chgData name="Kaitlyn Fitzgerald" userId="5f80a7dc-562f-4413-9d6e-37134f387a9f" providerId="ADAL" clId="{FC2319E2-36D7-52E6-A55A-33E60E1F0DB6}" dt="2025-09-03T02:36:34.251" v="3664" actId="2696"/>
        <pc:sldMkLst>
          <pc:docMk/>
          <pc:sldMk cId="1706898332" sldId="494"/>
        </pc:sldMkLst>
        <pc:spChg chg="mod">
          <ac:chgData name="Kaitlyn Fitzgerald" userId="5f80a7dc-562f-4413-9d6e-37134f387a9f" providerId="ADAL" clId="{FC2319E2-36D7-52E6-A55A-33E60E1F0DB6}" dt="2025-09-03T00:45:52.047" v="2977"/>
          <ac:spMkLst>
            <pc:docMk/>
            <pc:sldMk cId="1706898332" sldId="494"/>
            <ac:spMk id="2" creationId="{AC55D70F-5357-4EB0-92AE-3CC1896FC93A}"/>
          </ac:spMkLst>
        </pc:spChg>
      </pc:sldChg>
      <pc:sldChg chg="modSp new del mod">
        <pc:chgData name="Kaitlyn Fitzgerald" userId="5f80a7dc-562f-4413-9d6e-37134f387a9f" providerId="ADAL" clId="{FC2319E2-36D7-52E6-A55A-33E60E1F0DB6}" dt="2025-09-02T23:28:27.193" v="2386" actId="2696"/>
        <pc:sldMkLst>
          <pc:docMk/>
          <pc:sldMk cId="3057758017" sldId="494"/>
        </pc:sldMkLst>
        <pc:spChg chg="mod">
          <ac:chgData name="Kaitlyn Fitzgerald" userId="5f80a7dc-562f-4413-9d6e-37134f387a9f" providerId="ADAL" clId="{FC2319E2-36D7-52E6-A55A-33E60E1F0DB6}" dt="2025-09-02T23:28:16.414" v="2385" actId="20577"/>
          <ac:spMkLst>
            <pc:docMk/>
            <pc:sldMk cId="3057758017" sldId="494"/>
            <ac:spMk id="2" creationId="{81B02587-8CC1-4C3A-5215-DE39FE9C4352}"/>
          </ac:spMkLst>
        </pc:spChg>
      </pc:sldChg>
      <pc:sldChg chg="addSp delSp modSp add mod">
        <pc:chgData name="Kaitlyn Fitzgerald" userId="5f80a7dc-562f-4413-9d6e-37134f387a9f" providerId="ADAL" clId="{FC2319E2-36D7-52E6-A55A-33E60E1F0DB6}" dt="2025-09-03T17:35:44.562" v="6230" actId="14100"/>
        <pc:sldMkLst>
          <pc:docMk/>
          <pc:sldMk cId="4225113490" sldId="494"/>
        </pc:sldMkLst>
        <pc:spChg chg="add mod">
          <ac:chgData name="Kaitlyn Fitzgerald" userId="5f80a7dc-562f-4413-9d6e-37134f387a9f" providerId="ADAL" clId="{FC2319E2-36D7-52E6-A55A-33E60E1F0DB6}" dt="2025-09-03T17:34:36.795" v="6060" actId="255"/>
          <ac:spMkLst>
            <pc:docMk/>
            <pc:sldMk cId="4225113490" sldId="494"/>
            <ac:spMk id="3" creationId="{36DA389C-CA1F-D6F7-FC6D-56CF8C4471A0}"/>
          </ac:spMkLst>
        </pc:spChg>
        <pc:spChg chg="add mod">
          <ac:chgData name="Kaitlyn Fitzgerald" userId="5f80a7dc-562f-4413-9d6e-37134f387a9f" providerId="ADAL" clId="{FC2319E2-36D7-52E6-A55A-33E60E1F0DB6}" dt="2025-09-03T17:35:44.562" v="6230" actId="14100"/>
          <ac:spMkLst>
            <pc:docMk/>
            <pc:sldMk cId="4225113490" sldId="494"/>
            <ac:spMk id="5" creationId="{F2BDF6E5-AADE-9820-5A87-42635F265F0D}"/>
          </ac:spMkLst>
        </pc:spChg>
        <pc:picChg chg="del mod">
          <ac:chgData name="Kaitlyn Fitzgerald" userId="5f80a7dc-562f-4413-9d6e-37134f387a9f" providerId="ADAL" clId="{FC2319E2-36D7-52E6-A55A-33E60E1F0DB6}" dt="2025-09-03T17:35:41.185" v="6229" actId="478"/>
          <ac:picMkLst>
            <pc:docMk/>
            <pc:sldMk cId="4225113490" sldId="494"/>
            <ac:picMk id="4" creationId="{BD28E73D-01F0-4BBF-980C-420F74A6CA54}"/>
          </ac:picMkLst>
        </pc:picChg>
      </pc:sldChg>
      <pc:sldChg chg="add del mod modShow">
        <pc:chgData name="Kaitlyn Fitzgerald" userId="5f80a7dc-562f-4413-9d6e-37134f387a9f" providerId="ADAL" clId="{FC2319E2-36D7-52E6-A55A-33E60E1F0DB6}" dt="2025-09-03T14:35:15.643" v="4519" actId="2696"/>
        <pc:sldMkLst>
          <pc:docMk/>
          <pc:sldMk cId="2127130752" sldId="495"/>
        </pc:sldMkLst>
      </pc:sldChg>
      <pc:sldChg chg="modSp add del">
        <pc:chgData name="Kaitlyn Fitzgerald" userId="5f80a7dc-562f-4413-9d6e-37134f387a9f" providerId="ADAL" clId="{FC2319E2-36D7-52E6-A55A-33E60E1F0DB6}" dt="2025-09-03T03:01:33.381" v="3875" actId="2696"/>
        <pc:sldMkLst>
          <pc:docMk/>
          <pc:sldMk cId="3321056959" sldId="495"/>
        </pc:sldMkLst>
        <pc:spChg chg="mod">
          <ac:chgData name="Kaitlyn Fitzgerald" userId="5f80a7dc-562f-4413-9d6e-37134f387a9f" providerId="ADAL" clId="{FC2319E2-36D7-52E6-A55A-33E60E1F0DB6}" dt="2025-09-03T00:45:52.047" v="2977"/>
          <ac:spMkLst>
            <pc:docMk/>
            <pc:sldMk cId="3321056959" sldId="495"/>
            <ac:spMk id="2" creationId="{D3C6733B-B4D4-4566-BBD4-978C382E3501}"/>
          </ac:spMkLst>
        </pc:spChg>
      </pc:sldChg>
      <pc:sldChg chg="addSp modSp add del mod modShow">
        <pc:chgData name="Kaitlyn Fitzgerald" userId="5f80a7dc-562f-4413-9d6e-37134f387a9f" providerId="ADAL" clId="{FC2319E2-36D7-52E6-A55A-33E60E1F0DB6}" dt="2025-09-03T16:53:43.752" v="5072" actId="2696"/>
        <pc:sldMkLst>
          <pc:docMk/>
          <pc:sldMk cId="2763002047" sldId="496"/>
        </pc:sldMkLst>
        <pc:spChg chg="add mod">
          <ac:chgData name="Kaitlyn Fitzgerald" userId="5f80a7dc-562f-4413-9d6e-37134f387a9f" providerId="ADAL" clId="{FC2319E2-36D7-52E6-A55A-33E60E1F0DB6}" dt="2025-09-03T16:53:22.563" v="5065" actId="255"/>
          <ac:spMkLst>
            <pc:docMk/>
            <pc:sldMk cId="2763002047" sldId="496"/>
            <ac:spMk id="3" creationId="{C6517988-16C0-CA94-1635-7846D2DA0936}"/>
          </ac:spMkLst>
        </pc:spChg>
        <pc:spChg chg="add mod">
          <ac:chgData name="Kaitlyn Fitzgerald" userId="5f80a7dc-562f-4413-9d6e-37134f387a9f" providerId="ADAL" clId="{FC2319E2-36D7-52E6-A55A-33E60E1F0DB6}" dt="2025-09-03T16:53:30.143" v="5071" actId="20577"/>
          <ac:spMkLst>
            <pc:docMk/>
            <pc:sldMk cId="2763002047" sldId="496"/>
            <ac:spMk id="4" creationId="{30A48EF9-EBBB-E401-0391-3D9E700D05BD}"/>
          </ac:spMkLst>
        </pc:spChg>
        <pc:picChg chg="mod">
          <ac:chgData name="Kaitlyn Fitzgerald" userId="5f80a7dc-562f-4413-9d6e-37134f387a9f" providerId="ADAL" clId="{FC2319E2-36D7-52E6-A55A-33E60E1F0DB6}" dt="2025-09-03T16:53:08.734" v="5059" actId="1076"/>
          <ac:picMkLst>
            <pc:docMk/>
            <pc:sldMk cId="2763002047" sldId="496"/>
            <ac:picMk id="5" creationId="{9FE8D471-CE2D-41C4-9DDA-F6AF945275CF}"/>
          </ac:picMkLst>
        </pc:picChg>
      </pc:sldChg>
      <pc:sldChg chg="modSp add del">
        <pc:chgData name="Kaitlyn Fitzgerald" userId="5f80a7dc-562f-4413-9d6e-37134f387a9f" providerId="ADAL" clId="{FC2319E2-36D7-52E6-A55A-33E60E1F0DB6}" dt="2025-09-03T03:18:30.892" v="4017" actId="2696"/>
        <pc:sldMkLst>
          <pc:docMk/>
          <pc:sldMk cId="2774321616" sldId="496"/>
        </pc:sldMkLst>
        <pc:spChg chg="mod">
          <ac:chgData name="Kaitlyn Fitzgerald" userId="5f80a7dc-562f-4413-9d6e-37134f387a9f" providerId="ADAL" clId="{FC2319E2-36D7-52E6-A55A-33E60E1F0DB6}" dt="2025-09-03T00:45:52.047" v="2977"/>
          <ac:spMkLst>
            <pc:docMk/>
            <pc:sldMk cId="2774321616" sldId="496"/>
            <ac:spMk id="2" creationId="{A2A55726-D424-4C79-BE6A-E9361F4A582D}"/>
          </ac:spMkLst>
        </pc:spChg>
      </pc:sldChg>
      <pc:sldChg chg="modSp add del">
        <pc:chgData name="Kaitlyn Fitzgerald" userId="5f80a7dc-562f-4413-9d6e-37134f387a9f" providerId="ADAL" clId="{FC2319E2-36D7-52E6-A55A-33E60E1F0DB6}" dt="2025-09-03T03:18:30.892" v="4017" actId="2696"/>
        <pc:sldMkLst>
          <pc:docMk/>
          <pc:sldMk cId="725701354" sldId="497"/>
        </pc:sldMkLst>
        <pc:spChg chg="mod">
          <ac:chgData name="Kaitlyn Fitzgerald" userId="5f80a7dc-562f-4413-9d6e-37134f387a9f" providerId="ADAL" clId="{FC2319E2-36D7-52E6-A55A-33E60E1F0DB6}" dt="2025-09-03T00:45:52.047" v="2977"/>
          <ac:spMkLst>
            <pc:docMk/>
            <pc:sldMk cId="725701354" sldId="497"/>
            <ac:spMk id="2" creationId="{62419358-BFB6-45C4-BC95-EDE38E55F7B1}"/>
          </ac:spMkLst>
        </pc:spChg>
      </pc:sldChg>
      <pc:sldChg chg="addSp modSp add mod modShow">
        <pc:chgData name="Kaitlyn Fitzgerald" userId="5f80a7dc-562f-4413-9d6e-37134f387a9f" providerId="ADAL" clId="{FC2319E2-36D7-52E6-A55A-33E60E1F0DB6}" dt="2025-09-03T16:58:19.014" v="5395" actId="1076"/>
        <pc:sldMkLst>
          <pc:docMk/>
          <pc:sldMk cId="3634885864" sldId="497"/>
        </pc:sldMkLst>
        <pc:spChg chg="add mod">
          <ac:chgData name="Kaitlyn Fitzgerald" userId="5f80a7dc-562f-4413-9d6e-37134f387a9f" providerId="ADAL" clId="{FC2319E2-36D7-52E6-A55A-33E60E1F0DB6}" dt="2025-09-03T16:54:33.542" v="5082" actId="255"/>
          <ac:spMkLst>
            <pc:docMk/>
            <pc:sldMk cId="3634885864" sldId="497"/>
            <ac:spMk id="3" creationId="{65151BBC-78F0-393B-F866-1CD640D13323}"/>
          </ac:spMkLst>
        </pc:spChg>
        <pc:spChg chg="add mod">
          <ac:chgData name="Kaitlyn Fitzgerald" userId="5f80a7dc-562f-4413-9d6e-37134f387a9f" providerId="ADAL" clId="{FC2319E2-36D7-52E6-A55A-33E60E1F0DB6}" dt="2025-09-03T16:58:16.416" v="5394" actId="1076"/>
          <ac:spMkLst>
            <pc:docMk/>
            <pc:sldMk cId="3634885864" sldId="497"/>
            <ac:spMk id="4" creationId="{D4E0ABFF-C03A-B97F-77FA-BBAF17BE4B72}"/>
          </ac:spMkLst>
        </pc:spChg>
        <pc:picChg chg="mod modCrop">
          <ac:chgData name="Kaitlyn Fitzgerald" userId="5f80a7dc-562f-4413-9d6e-37134f387a9f" providerId="ADAL" clId="{FC2319E2-36D7-52E6-A55A-33E60E1F0DB6}" dt="2025-09-03T16:58:19.014" v="5395" actId="1076"/>
          <ac:picMkLst>
            <pc:docMk/>
            <pc:sldMk cId="3634885864" sldId="497"/>
            <ac:picMk id="5" creationId="{D37C48CC-542D-4775-8D02-A0D28D91DBA7}"/>
          </ac:picMkLst>
        </pc:picChg>
      </pc:sldChg>
      <pc:sldChg chg="add del">
        <pc:chgData name="Kaitlyn Fitzgerald" userId="5f80a7dc-562f-4413-9d6e-37134f387a9f" providerId="ADAL" clId="{FC2319E2-36D7-52E6-A55A-33E60E1F0DB6}" dt="2025-09-03T17:36:15.018" v="6256" actId="2696"/>
        <pc:sldMkLst>
          <pc:docMk/>
          <pc:sldMk cId="1931281437" sldId="498"/>
        </pc:sldMkLst>
      </pc:sldChg>
      <pc:sldChg chg="modSp add del">
        <pc:chgData name="Kaitlyn Fitzgerald" userId="5f80a7dc-562f-4413-9d6e-37134f387a9f" providerId="ADAL" clId="{FC2319E2-36D7-52E6-A55A-33E60E1F0DB6}" dt="2025-09-03T02:36:34.251" v="3664" actId="2696"/>
        <pc:sldMkLst>
          <pc:docMk/>
          <pc:sldMk cId="3844011478" sldId="498"/>
        </pc:sldMkLst>
        <pc:spChg chg="mod">
          <ac:chgData name="Kaitlyn Fitzgerald" userId="5f80a7dc-562f-4413-9d6e-37134f387a9f" providerId="ADAL" clId="{FC2319E2-36D7-52E6-A55A-33E60E1F0DB6}" dt="2025-09-03T00:45:52.047" v="2977"/>
          <ac:spMkLst>
            <pc:docMk/>
            <pc:sldMk cId="3844011478" sldId="498"/>
            <ac:spMk id="2" creationId="{41FF2E91-D975-4D35-BB8C-95FB16994315}"/>
          </ac:spMkLst>
        </pc:spChg>
      </pc:sldChg>
      <pc:sldChg chg="modSp add del">
        <pc:chgData name="Kaitlyn Fitzgerald" userId="5f80a7dc-562f-4413-9d6e-37134f387a9f" providerId="ADAL" clId="{FC2319E2-36D7-52E6-A55A-33E60E1F0DB6}" dt="2025-09-03T02:36:34.251" v="3664" actId="2696"/>
        <pc:sldMkLst>
          <pc:docMk/>
          <pc:sldMk cId="3586877632" sldId="499"/>
        </pc:sldMkLst>
        <pc:spChg chg="mod">
          <ac:chgData name="Kaitlyn Fitzgerald" userId="5f80a7dc-562f-4413-9d6e-37134f387a9f" providerId="ADAL" clId="{FC2319E2-36D7-52E6-A55A-33E60E1F0DB6}" dt="2025-09-03T00:45:52.047" v="2977"/>
          <ac:spMkLst>
            <pc:docMk/>
            <pc:sldMk cId="3586877632" sldId="499"/>
            <ac:spMk id="2" creationId="{8F9F1A8B-9037-4E2A-8C0E-36B77E2CFEA2}"/>
          </ac:spMkLst>
        </pc:spChg>
      </pc:sldChg>
      <pc:sldChg chg="add del">
        <pc:chgData name="Kaitlyn Fitzgerald" userId="5f80a7dc-562f-4413-9d6e-37134f387a9f" providerId="ADAL" clId="{FC2319E2-36D7-52E6-A55A-33E60E1F0DB6}" dt="2025-09-03T17:36:15.511" v="6257" actId="2696"/>
        <pc:sldMkLst>
          <pc:docMk/>
          <pc:sldMk cId="4206931349" sldId="499"/>
        </pc:sldMkLst>
      </pc:sldChg>
      <pc:sldChg chg="add del">
        <pc:chgData name="Kaitlyn Fitzgerald" userId="5f80a7dc-562f-4413-9d6e-37134f387a9f" providerId="ADAL" clId="{FC2319E2-36D7-52E6-A55A-33E60E1F0DB6}" dt="2025-09-03T17:36:15.901" v="6258" actId="2696"/>
        <pc:sldMkLst>
          <pc:docMk/>
          <pc:sldMk cId="2985441789" sldId="500"/>
        </pc:sldMkLst>
      </pc:sldChg>
      <pc:sldChg chg="modSp add del">
        <pc:chgData name="Kaitlyn Fitzgerald" userId="5f80a7dc-562f-4413-9d6e-37134f387a9f" providerId="ADAL" clId="{FC2319E2-36D7-52E6-A55A-33E60E1F0DB6}" dt="2025-09-03T02:36:34.251" v="3664" actId="2696"/>
        <pc:sldMkLst>
          <pc:docMk/>
          <pc:sldMk cId="4025953573" sldId="500"/>
        </pc:sldMkLst>
        <pc:spChg chg="mod">
          <ac:chgData name="Kaitlyn Fitzgerald" userId="5f80a7dc-562f-4413-9d6e-37134f387a9f" providerId="ADAL" clId="{FC2319E2-36D7-52E6-A55A-33E60E1F0DB6}" dt="2025-09-03T00:45:52.047" v="2977"/>
          <ac:spMkLst>
            <pc:docMk/>
            <pc:sldMk cId="4025953573" sldId="500"/>
            <ac:spMk id="2" creationId="{4B056EA8-120F-41BD-996A-D1F6D7D1270D}"/>
          </ac:spMkLst>
        </pc:spChg>
      </pc:sldChg>
      <pc:sldChg chg="modSp add del">
        <pc:chgData name="Kaitlyn Fitzgerald" userId="5f80a7dc-562f-4413-9d6e-37134f387a9f" providerId="ADAL" clId="{FC2319E2-36D7-52E6-A55A-33E60E1F0DB6}" dt="2025-09-03T03:01:33.381" v="3875" actId="2696"/>
        <pc:sldMkLst>
          <pc:docMk/>
          <pc:sldMk cId="300550958" sldId="501"/>
        </pc:sldMkLst>
        <pc:spChg chg="mod">
          <ac:chgData name="Kaitlyn Fitzgerald" userId="5f80a7dc-562f-4413-9d6e-37134f387a9f" providerId="ADAL" clId="{FC2319E2-36D7-52E6-A55A-33E60E1F0DB6}" dt="2025-09-03T00:45:52.047" v="2977"/>
          <ac:spMkLst>
            <pc:docMk/>
            <pc:sldMk cId="300550958" sldId="501"/>
            <ac:spMk id="2" creationId="{68E36A83-F7E2-4DBA-AE6D-917112340FD9}"/>
          </ac:spMkLst>
        </pc:spChg>
      </pc:sldChg>
      <pc:sldChg chg="addSp delSp modSp add mod modShow">
        <pc:chgData name="Kaitlyn Fitzgerald" userId="5f80a7dc-562f-4413-9d6e-37134f387a9f" providerId="ADAL" clId="{FC2319E2-36D7-52E6-A55A-33E60E1F0DB6}" dt="2025-09-03T14:31:36.850" v="4485" actId="729"/>
        <pc:sldMkLst>
          <pc:docMk/>
          <pc:sldMk cId="1322635549" sldId="501"/>
        </pc:sldMkLst>
        <pc:spChg chg="add mod">
          <ac:chgData name="Kaitlyn Fitzgerald" userId="5f80a7dc-562f-4413-9d6e-37134f387a9f" providerId="ADAL" clId="{FC2319E2-36D7-52E6-A55A-33E60E1F0DB6}" dt="2025-09-03T14:31:33.136" v="4484" actId="20577"/>
          <ac:spMkLst>
            <pc:docMk/>
            <pc:sldMk cId="1322635549" sldId="501"/>
            <ac:spMk id="3" creationId="{BD46946D-9A13-99F1-157C-B7ABDF87C0F2}"/>
          </ac:spMkLst>
        </pc:spChg>
        <pc:spChg chg="add mod">
          <ac:chgData name="Kaitlyn Fitzgerald" userId="5f80a7dc-562f-4413-9d6e-37134f387a9f" providerId="ADAL" clId="{FC2319E2-36D7-52E6-A55A-33E60E1F0DB6}" dt="2025-09-03T14:29:16.195" v="4400" actId="255"/>
          <ac:spMkLst>
            <pc:docMk/>
            <pc:sldMk cId="1322635549" sldId="501"/>
            <ac:spMk id="4" creationId="{6B228276-E390-70CA-E2B7-5CCAD4C6FF65}"/>
          </ac:spMkLst>
        </pc:spChg>
        <pc:picChg chg="del mod">
          <ac:chgData name="Kaitlyn Fitzgerald" userId="5f80a7dc-562f-4413-9d6e-37134f387a9f" providerId="ADAL" clId="{FC2319E2-36D7-52E6-A55A-33E60E1F0DB6}" dt="2025-09-03T14:28:45.125" v="4392" actId="478"/>
          <ac:picMkLst>
            <pc:docMk/>
            <pc:sldMk cId="1322635549" sldId="501"/>
            <ac:picMk id="5" creationId="{5B5841B5-E47F-4D60-94C1-2B75623DD265}"/>
          </ac:picMkLst>
        </pc:picChg>
      </pc:sldChg>
      <pc:sldChg chg="modSp new mod">
        <pc:chgData name="Kaitlyn Fitzgerald" userId="5f80a7dc-562f-4413-9d6e-37134f387a9f" providerId="ADAL" clId="{FC2319E2-36D7-52E6-A55A-33E60E1F0DB6}" dt="2025-09-03T01:15:44.091" v="3460" actId="20577"/>
        <pc:sldMkLst>
          <pc:docMk/>
          <pc:sldMk cId="385010521" sldId="502"/>
        </pc:sldMkLst>
        <pc:spChg chg="mod">
          <ac:chgData name="Kaitlyn Fitzgerald" userId="5f80a7dc-562f-4413-9d6e-37134f387a9f" providerId="ADAL" clId="{FC2319E2-36D7-52E6-A55A-33E60E1F0DB6}" dt="2025-09-03T01:15:44.091" v="3460" actId="20577"/>
          <ac:spMkLst>
            <pc:docMk/>
            <pc:sldMk cId="385010521" sldId="502"/>
            <ac:spMk id="2" creationId="{6A9EE3B6-9F54-5E18-41EA-55AD8616B2CD}"/>
          </ac:spMkLst>
        </pc:spChg>
      </pc:sldChg>
      <pc:sldChg chg="modSp new mod">
        <pc:chgData name="Kaitlyn Fitzgerald" userId="5f80a7dc-562f-4413-9d6e-37134f387a9f" providerId="ADAL" clId="{FC2319E2-36D7-52E6-A55A-33E60E1F0DB6}" dt="2025-09-03T01:16:51.753" v="3484" actId="20577"/>
        <pc:sldMkLst>
          <pc:docMk/>
          <pc:sldMk cId="153824391" sldId="503"/>
        </pc:sldMkLst>
        <pc:spChg chg="mod">
          <ac:chgData name="Kaitlyn Fitzgerald" userId="5f80a7dc-562f-4413-9d6e-37134f387a9f" providerId="ADAL" clId="{FC2319E2-36D7-52E6-A55A-33E60E1F0DB6}" dt="2025-09-03T01:16:51.753" v="3484" actId="20577"/>
          <ac:spMkLst>
            <pc:docMk/>
            <pc:sldMk cId="153824391" sldId="503"/>
            <ac:spMk id="2" creationId="{928C9DCA-3A6F-1D94-B9EE-7FBE279E7009}"/>
          </ac:spMkLst>
        </pc:spChg>
      </pc:sldChg>
      <pc:sldChg chg="add">
        <pc:chgData name="Kaitlyn Fitzgerald" userId="5f80a7dc-562f-4413-9d6e-37134f387a9f" providerId="ADAL" clId="{FC2319E2-36D7-52E6-A55A-33E60E1F0DB6}" dt="2025-09-03T02:51:12.081" v="3798"/>
        <pc:sldMkLst>
          <pc:docMk/>
          <pc:sldMk cId="1536842471" sldId="504"/>
        </pc:sldMkLst>
      </pc:sldChg>
      <pc:sldChg chg="modSp new del mod">
        <pc:chgData name="Kaitlyn Fitzgerald" userId="5f80a7dc-562f-4413-9d6e-37134f387a9f" providerId="ADAL" clId="{FC2319E2-36D7-52E6-A55A-33E60E1F0DB6}" dt="2025-09-03T02:50:58.895" v="3797" actId="2696"/>
        <pc:sldMkLst>
          <pc:docMk/>
          <pc:sldMk cId="3732876015" sldId="504"/>
        </pc:sldMkLst>
        <pc:spChg chg="mod">
          <ac:chgData name="Kaitlyn Fitzgerald" userId="5f80a7dc-562f-4413-9d6e-37134f387a9f" providerId="ADAL" clId="{FC2319E2-36D7-52E6-A55A-33E60E1F0DB6}" dt="2025-09-03T02:43:45.202" v="3719" actId="20577"/>
          <ac:spMkLst>
            <pc:docMk/>
            <pc:sldMk cId="3732876015" sldId="504"/>
            <ac:spMk id="2" creationId="{5FB704EC-7F18-CE24-8AF7-EF928C87406F}"/>
          </ac:spMkLst>
        </pc:spChg>
        <pc:spChg chg="mod">
          <ac:chgData name="Kaitlyn Fitzgerald" userId="5f80a7dc-562f-4413-9d6e-37134f387a9f" providerId="ADAL" clId="{FC2319E2-36D7-52E6-A55A-33E60E1F0DB6}" dt="2025-09-03T02:44:43.190" v="3722" actId="5793"/>
          <ac:spMkLst>
            <pc:docMk/>
            <pc:sldMk cId="3732876015" sldId="504"/>
            <ac:spMk id="3" creationId="{2E2F8B17-0A7B-69D7-E291-94F2B45C3EC3}"/>
          </ac:spMkLst>
        </pc:spChg>
      </pc:sldChg>
      <pc:sldChg chg="modSp new del mod">
        <pc:chgData name="Kaitlyn Fitzgerald" userId="5f80a7dc-562f-4413-9d6e-37134f387a9f" providerId="ADAL" clId="{FC2319E2-36D7-52E6-A55A-33E60E1F0DB6}" dt="2025-09-03T02:50:58.895" v="3797" actId="2696"/>
        <pc:sldMkLst>
          <pc:docMk/>
          <pc:sldMk cId="2611649918" sldId="505"/>
        </pc:sldMkLst>
        <pc:spChg chg="mod">
          <ac:chgData name="Kaitlyn Fitzgerald" userId="5f80a7dc-562f-4413-9d6e-37134f387a9f" providerId="ADAL" clId="{FC2319E2-36D7-52E6-A55A-33E60E1F0DB6}" dt="2025-09-03T02:46:41.672" v="3727" actId="20577"/>
          <ac:spMkLst>
            <pc:docMk/>
            <pc:sldMk cId="2611649918" sldId="505"/>
            <ac:spMk id="2" creationId="{A4077AD3-A145-37E8-BBCC-39119A89B344}"/>
          </ac:spMkLst>
        </pc:spChg>
        <pc:spChg chg="mod">
          <ac:chgData name="Kaitlyn Fitzgerald" userId="5f80a7dc-562f-4413-9d6e-37134f387a9f" providerId="ADAL" clId="{FC2319E2-36D7-52E6-A55A-33E60E1F0DB6}" dt="2025-09-03T02:47:00.323" v="3764" actId="20577"/>
          <ac:spMkLst>
            <pc:docMk/>
            <pc:sldMk cId="2611649918" sldId="505"/>
            <ac:spMk id="3" creationId="{A0717424-6BAA-63A3-CFF6-111C84A17D6D}"/>
          </ac:spMkLst>
        </pc:spChg>
      </pc:sldChg>
      <pc:sldChg chg="add">
        <pc:chgData name="Kaitlyn Fitzgerald" userId="5f80a7dc-562f-4413-9d6e-37134f387a9f" providerId="ADAL" clId="{FC2319E2-36D7-52E6-A55A-33E60E1F0DB6}" dt="2025-09-03T02:51:12.081" v="3798"/>
        <pc:sldMkLst>
          <pc:docMk/>
          <pc:sldMk cId="3046810477" sldId="505"/>
        </pc:sldMkLst>
      </pc:sldChg>
      <pc:sldChg chg="add">
        <pc:chgData name="Kaitlyn Fitzgerald" userId="5f80a7dc-562f-4413-9d6e-37134f387a9f" providerId="ADAL" clId="{FC2319E2-36D7-52E6-A55A-33E60E1F0DB6}" dt="2025-09-03T02:51:12.081" v="3798"/>
        <pc:sldMkLst>
          <pc:docMk/>
          <pc:sldMk cId="792279497" sldId="506"/>
        </pc:sldMkLst>
      </pc:sldChg>
      <pc:sldChg chg="modSp new del mod">
        <pc:chgData name="Kaitlyn Fitzgerald" userId="5f80a7dc-562f-4413-9d6e-37134f387a9f" providerId="ADAL" clId="{FC2319E2-36D7-52E6-A55A-33E60E1F0DB6}" dt="2025-09-03T02:50:58.895" v="3797" actId="2696"/>
        <pc:sldMkLst>
          <pc:docMk/>
          <pc:sldMk cId="1292648807" sldId="506"/>
        </pc:sldMkLst>
        <pc:spChg chg="mod">
          <ac:chgData name="Kaitlyn Fitzgerald" userId="5f80a7dc-562f-4413-9d6e-37134f387a9f" providerId="ADAL" clId="{FC2319E2-36D7-52E6-A55A-33E60E1F0DB6}" dt="2025-09-03T02:48:04.069" v="3769" actId="20577"/>
          <ac:spMkLst>
            <pc:docMk/>
            <pc:sldMk cId="1292648807" sldId="506"/>
            <ac:spMk id="2" creationId="{74141345-23DF-1476-05BD-056F6F125900}"/>
          </ac:spMkLst>
        </pc:spChg>
        <pc:spChg chg="mod">
          <ac:chgData name="Kaitlyn Fitzgerald" userId="5f80a7dc-562f-4413-9d6e-37134f387a9f" providerId="ADAL" clId="{FC2319E2-36D7-52E6-A55A-33E60E1F0DB6}" dt="2025-09-03T02:49:49.437" v="3796" actId="20577"/>
          <ac:spMkLst>
            <pc:docMk/>
            <pc:sldMk cId="1292648807" sldId="506"/>
            <ac:spMk id="3" creationId="{7F16C77B-FE2D-4134-A570-6EDE9182078A}"/>
          </ac:spMkLst>
        </pc:spChg>
      </pc:sldChg>
      <pc:sldChg chg="modSp new del mod">
        <pc:chgData name="Kaitlyn Fitzgerald" userId="5f80a7dc-562f-4413-9d6e-37134f387a9f" providerId="ADAL" clId="{FC2319E2-36D7-52E6-A55A-33E60E1F0DB6}" dt="2025-09-03T03:01:14.690" v="3873" actId="2696"/>
        <pc:sldMkLst>
          <pc:docMk/>
          <pc:sldMk cId="1855527010" sldId="507"/>
        </pc:sldMkLst>
        <pc:spChg chg="mod">
          <ac:chgData name="Kaitlyn Fitzgerald" userId="5f80a7dc-562f-4413-9d6e-37134f387a9f" providerId="ADAL" clId="{FC2319E2-36D7-52E6-A55A-33E60E1F0DB6}" dt="2025-09-03T02:53:14.137" v="3819" actId="20577"/>
          <ac:spMkLst>
            <pc:docMk/>
            <pc:sldMk cId="1855527010" sldId="507"/>
            <ac:spMk id="2" creationId="{0B42F274-A715-17A4-A126-99BA87306AD4}"/>
          </ac:spMkLst>
        </pc:spChg>
      </pc:sldChg>
      <pc:sldChg chg="addSp delSp modSp new mod modClrScheme chgLayout">
        <pc:chgData name="Kaitlyn Fitzgerald" userId="5f80a7dc-562f-4413-9d6e-37134f387a9f" providerId="ADAL" clId="{FC2319E2-36D7-52E6-A55A-33E60E1F0DB6}" dt="2025-09-03T02:55:34.526" v="3847" actId="20577"/>
        <pc:sldMkLst>
          <pc:docMk/>
          <pc:sldMk cId="561297174" sldId="508"/>
        </pc:sldMkLst>
        <pc:spChg chg="del mod ord">
          <ac:chgData name="Kaitlyn Fitzgerald" userId="5f80a7dc-562f-4413-9d6e-37134f387a9f" providerId="ADAL" clId="{FC2319E2-36D7-52E6-A55A-33E60E1F0DB6}" dt="2025-09-03T02:55:29.602" v="3822" actId="700"/>
          <ac:spMkLst>
            <pc:docMk/>
            <pc:sldMk cId="561297174" sldId="508"/>
            <ac:spMk id="2" creationId="{6B87DFA7-34AD-40FD-D511-A74E047B921C}"/>
          </ac:spMkLst>
        </pc:spChg>
        <pc:spChg chg="del mod ord">
          <ac:chgData name="Kaitlyn Fitzgerald" userId="5f80a7dc-562f-4413-9d6e-37134f387a9f" providerId="ADAL" clId="{FC2319E2-36D7-52E6-A55A-33E60E1F0DB6}" dt="2025-09-03T02:55:29.602" v="3822" actId="700"/>
          <ac:spMkLst>
            <pc:docMk/>
            <pc:sldMk cId="561297174" sldId="508"/>
            <ac:spMk id="3" creationId="{87145A97-9F91-10CC-D548-D81AC2FE5A16}"/>
          </ac:spMkLst>
        </pc:spChg>
        <pc:spChg chg="add mod ord">
          <ac:chgData name="Kaitlyn Fitzgerald" userId="5f80a7dc-562f-4413-9d6e-37134f387a9f" providerId="ADAL" clId="{FC2319E2-36D7-52E6-A55A-33E60E1F0DB6}" dt="2025-09-03T02:55:34.526" v="3847" actId="20577"/>
          <ac:spMkLst>
            <pc:docMk/>
            <pc:sldMk cId="561297174" sldId="508"/>
            <ac:spMk id="4" creationId="{F31ED694-522A-8186-E0A5-7A6C4397A801}"/>
          </ac:spMkLst>
        </pc:spChg>
        <pc:spChg chg="add mod ord">
          <ac:chgData name="Kaitlyn Fitzgerald" userId="5f80a7dc-562f-4413-9d6e-37134f387a9f" providerId="ADAL" clId="{FC2319E2-36D7-52E6-A55A-33E60E1F0DB6}" dt="2025-09-03T02:55:29.602" v="3822" actId="700"/>
          <ac:spMkLst>
            <pc:docMk/>
            <pc:sldMk cId="561297174" sldId="508"/>
            <ac:spMk id="5" creationId="{6597D542-134D-3896-1E10-1DF43985AF44}"/>
          </ac:spMkLst>
        </pc:spChg>
      </pc:sldChg>
      <pc:sldChg chg="modSp add modAnim">
        <pc:chgData name="Kaitlyn Fitzgerald" userId="5f80a7dc-562f-4413-9d6e-37134f387a9f" providerId="ADAL" clId="{FC2319E2-36D7-52E6-A55A-33E60E1F0DB6}" dt="2025-09-03T14:30:34.717" v="4483" actId="20577"/>
        <pc:sldMkLst>
          <pc:docMk/>
          <pc:sldMk cId="4226354249" sldId="509"/>
        </pc:sldMkLst>
        <pc:spChg chg="mod">
          <ac:chgData name="Kaitlyn Fitzgerald" userId="5f80a7dc-562f-4413-9d6e-37134f387a9f" providerId="ADAL" clId="{FC2319E2-36D7-52E6-A55A-33E60E1F0DB6}" dt="2025-09-03T14:30:34.717" v="4483" actId="20577"/>
          <ac:spMkLst>
            <pc:docMk/>
            <pc:sldMk cId="4226354249" sldId="509"/>
            <ac:spMk id="3" creationId="{00000000-0000-0000-0000-000000000000}"/>
          </ac:spMkLst>
        </pc:spChg>
      </pc:sldChg>
      <pc:sldChg chg="modSp new mod">
        <pc:chgData name="Kaitlyn Fitzgerald" userId="5f80a7dc-562f-4413-9d6e-37134f387a9f" providerId="ADAL" clId="{FC2319E2-36D7-52E6-A55A-33E60E1F0DB6}" dt="2025-09-03T17:11:08.341" v="6053" actId="20577"/>
        <pc:sldMkLst>
          <pc:docMk/>
          <pc:sldMk cId="579527429" sldId="510"/>
        </pc:sldMkLst>
        <pc:spChg chg="mod">
          <ac:chgData name="Kaitlyn Fitzgerald" userId="5f80a7dc-562f-4413-9d6e-37134f387a9f" providerId="ADAL" clId="{FC2319E2-36D7-52E6-A55A-33E60E1F0DB6}" dt="2025-09-03T17:06:44.467" v="5447" actId="20577"/>
          <ac:spMkLst>
            <pc:docMk/>
            <pc:sldMk cId="579527429" sldId="510"/>
            <ac:spMk id="2" creationId="{AD57BC86-1FB0-5B1B-90D2-A5A09FFF2D48}"/>
          </ac:spMkLst>
        </pc:spChg>
        <pc:spChg chg="mod">
          <ac:chgData name="Kaitlyn Fitzgerald" userId="5f80a7dc-562f-4413-9d6e-37134f387a9f" providerId="ADAL" clId="{FC2319E2-36D7-52E6-A55A-33E60E1F0DB6}" dt="2025-09-03T17:11:08.341" v="6053" actId="20577"/>
          <ac:spMkLst>
            <pc:docMk/>
            <pc:sldMk cId="579527429" sldId="510"/>
            <ac:spMk id="3" creationId="{A3545F97-1389-CFD3-1847-F0DB50F55FA3}"/>
          </ac:spMkLst>
        </pc:spChg>
      </pc:sldChg>
      <pc:sldChg chg="addSp modSp add del mod">
        <pc:chgData name="Kaitlyn Fitzgerald" userId="5f80a7dc-562f-4413-9d6e-37134f387a9f" providerId="ADAL" clId="{FC2319E2-36D7-52E6-A55A-33E60E1F0DB6}" dt="2025-09-03T14:36:09.407" v="4524" actId="2696"/>
        <pc:sldMkLst>
          <pc:docMk/>
          <pc:sldMk cId="1332286218" sldId="510"/>
        </pc:sldMkLst>
        <pc:spChg chg="add mod">
          <ac:chgData name="Kaitlyn Fitzgerald" userId="5f80a7dc-562f-4413-9d6e-37134f387a9f" providerId="ADAL" clId="{FC2319E2-36D7-52E6-A55A-33E60E1F0DB6}" dt="2025-09-03T14:35:55.321" v="4523" actId="208"/>
          <ac:spMkLst>
            <pc:docMk/>
            <pc:sldMk cId="1332286218" sldId="510"/>
            <ac:spMk id="2" creationId="{B4582DD9-B00D-7E62-0C18-9F99CBFFEDF4}"/>
          </ac:spMkLst>
        </pc:spChg>
        <pc:spChg chg="add mod">
          <ac:chgData name="Kaitlyn Fitzgerald" userId="5f80a7dc-562f-4413-9d6e-37134f387a9f" providerId="ADAL" clId="{FC2319E2-36D7-52E6-A55A-33E60E1F0DB6}" dt="2025-09-03T14:35:31.664" v="4521"/>
          <ac:spMkLst>
            <pc:docMk/>
            <pc:sldMk cId="1332286218" sldId="510"/>
            <ac:spMk id="3" creationId="{C851D8BE-F2BA-3A24-127B-033F7D63B0BA}"/>
          </ac:spMkLst>
        </pc:spChg>
      </pc:sldChg>
      <pc:sldChg chg="modSp add mod">
        <pc:chgData name="Kaitlyn Fitzgerald" userId="5f80a7dc-562f-4413-9d6e-37134f387a9f" providerId="ADAL" clId="{FC2319E2-36D7-52E6-A55A-33E60E1F0DB6}" dt="2025-09-03T17:35:53.995" v="6242" actId="20577"/>
        <pc:sldMkLst>
          <pc:docMk/>
          <pc:sldMk cId="1141915790" sldId="511"/>
        </pc:sldMkLst>
        <pc:spChg chg="mod">
          <ac:chgData name="Kaitlyn Fitzgerald" userId="5f80a7dc-562f-4413-9d6e-37134f387a9f" providerId="ADAL" clId="{FC2319E2-36D7-52E6-A55A-33E60E1F0DB6}" dt="2025-09-03T17:35:53.995" v="6242" actId="20577"/>
          <ac:spMkLst>
            <pc:docMk/>
            <pc:sldMk cId="1141915790" sldId="511"/>
            <ac:spMk id="5" creationId="{5C869726-AB3F-653D-9D58-004F0700755D}"/>
          </ac:spMkLst>
        </pc:spChg>
      </pc:sldChg>
      <pc:sldChg chg="modSp add mod">
        <pc:chgData name="Kaitlyn Fitzgerald" userId="5f80a7dc-562f-4413-9d6e-37134f387a9f" providerId="ADAL" clId="{FC2319E2-36D7-52E6-A55A-33E60E1F0DB6}" dt="2025-09-03T17:36:05.971" v="6248" actId="20577"/>
        <pc:sldMkLst>
          <pc:docMk/>
          <pc:sldMk cId="1363454260" sldId="512"/>
        </pc:sldMkLst>
        <pc:spChg chg="mod">
          <ac:chgData name="Kaitlyn Fitzgerald" userId="5f80a7dc-562f-4413-9d6e-37134f387a9f" providerId="ADAL" clId="{FC2319E2-36D7-52E6-A55A-33E60E1F0DB6}" dt="2025-09-03T17:36:05.971" v="6248" actId="20577"/>
          <ac:spMkLst>
            <pc:docMk/>
            <pc:sldMk cId="1363454260" sldId="512"/>
            <ac:spMk id="5" creationId="{8C07959A-5503-6083-ACE3-68F0EA40E08A}"/>
          </ac:spMkLst>
        </pc:spChg>
      </pc:sldChg>
      <pc:sldChg chg="modSp add mod">
        <pc:chgData name="Kaitlyn Fitzgerald" userId="5f80a7dc-562f-4413-9d6e-37134f387a9f" providerId="ADAL" clId="{FC2319E2-36D7-52E6-A55A-33E60E1F0DB6}" dt="2025-09-03T17:36:12.770" v="6255" actId="20577"/>
        <pc:sldMkLst>
          <pc:docMk/>
          <pc:sldMk cId="1629659033" sldId="513"/>
        </pc:sldMkLst>
        <pc:spChg chg="mod">
          <ac:chgData name="Kaitlyn Fitzgerald" userId="5f80a7dc-562f-4413-9d6e-37134f387a9f" providerId="ADAL" clId="{FC2319E2-36D7-52E6-A55A-33E60E1F0DB6}" dt="2025-09-03T17:36:12.770" v="6255" actId="20577"/>
          <ac:spMkLst>
            <pc:docMk/>
            <pc:sldMk cId="1629659033" sldId="513"/>
            <ac:spMk id="5" creationId="{DEF8F89C-EE7F-A3AC-1272-782BE635F3DD}"/>
          </ac:spMkLst>
        </pc:spChg>
      </pc:sldChg>
      <pc:sldChg chg="modSp new mod">
        <pc:chgData name="Kaitlyn Fitzgerald" userId="5f80a7dc-562f-4413-9d6e-37134f387a9f" providerId="ADAL" clId="{FC2319E2-36D7-52E6-A55A-33E60E1F0DB6}" dt="2025-09-03T19:33:14.696" v="6308" actId="20577"/>
        <pc:sldMkLst>
          <pc:docMk/>
          <pc:sldMk cId="3668035551" sldId="514"/>
        </pc:sldMkLst>
        <pc:spChg chg="mod">
          <ac:chgData name="Kaitlyn Fitzgerald" userId="5f80a7dc-562f-4413-9d6e-37134f387a9f" providerId="ADAL" clId="{FC2319E2-36D7-52E6-A55A-33E60E1F0DB6}" dt="2025-09-03T19:33:14.696" v="6308" actId="20577"/>
          <ac:spMkLst>
            <pc:docMk/>
            <pc:sldMk cId="3668035551" sldId="514"/>
            <ac:spMk id="2" creationId="{3399B697-BD8D-D1CE-5325-06C456220848}"/>
          </ac:spMkLst>
        </pc:spChg>
      </pc:sldChg>
      <pc:sldChg chg="new del">
        <pc:chgData name="Kaitlyn Fitzgerald" userId="5f80a7dc-562f-4413-9d6e-37134f387a9f" providerId="ADAL" clId="{FC2319E2-36D7-52E6-A55A-33E60E1F0DB6}" dt="2025-09-03T19:33:32.708" v="6310" actId="680"/>
        <pc:sldMkLst>
          <pc:docMk/>
          <pc:sldMk cId="442151343" sldId="5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E18CB-9F38-1143-972A-0CA96454FA4B}" type="datetimeFigureOut">
              <a:rPr lang="en-US" smtClean="0"/>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9F1825-7BC6-1B44-9C74-CFC23B36C6C6}" type="slidenum">
              <a:rPr lang="en-US" smtClean="0"/>
              <a:t>‹#›</a:t>
            </a:fld>
            <a:endParaRPr lang="en-US"/>
          </a:p>
        </p:txBody>
      </p:sp>
    </p:spTree>
    <p:extLst>
      <p:ext uri="{BB962C8B-B14F-4D97-AF65-F5344CB8AC3E}">
        <p14:creationId xmlns:p14="http://schemas.microsoft.com/office/powerpoint/2010/main" val="1545799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Title: Which variable names are valid? </a:t>
            </a:r>
            <a:r>
              <a:rPr lang="en-US" dirty="0" err="1"/>
              <a:t>five_months_data</a:t>
            </a:r>
            <a:r>
              <a:rPr lang="en-US" dirty="0"/>
              <a:t> </a:t>
            </a:r>
            <a:r>
              <a:rPr lang="en-US" dirty="0" err="1"/>
              <a:t>FiveMonthsData</a:t>
            </a:r>
            <a:r>
              <a:rPr lang="en-US" dirty="0"/>
              <a:t>
https://www.polleverywhere.com/multiple_choice_polls/yDxFupAYVPq3E8t1Ja3Oh?flow=Default&amp;onscreen=persist</a:t>
            </a:r>
          </a:p>
        </p:txBody>
      </p:sp>
      <p:sp>
        <p:nvSpPr>
          <p:cNvPr id="4" name="Slide Number Placeholder 3"/>
          <p:cNvSpPr>
            <a:spLocks noGrp="1"/>
          </p:cNvSpPr>
          <p:nvPr>
            <p:ph type="sldNum" sz="quarter" idx="5"/>
          </p:nvPr>
        </p:nvSpPr>
        <p:spPr/>
        <p:txBody>
          <a:bodyPr/>
          <a:lstStyle/>
          <a:p>
            <a:fld id="{59A896AA-6E09-42BA-AEDC-D783FD0D5099}" type="slidenum">
              <a:rPr lang="en-US" smtClean="0"/>
              <a:pPr/>
              <a:t>11</a:t>
            </a:fld>
            <a:endParaRPr lang="en-US"/>
          </a:p>
        </p:txBody>
      </p:sp>
      <p:sp>
        <p:nvSpPr>
          <p:cNvPr id="5" name="TextBox 4">
            <a:extLst>
              <a:ext uri="{FF2B5EF4-FFF2-40B4-BE49-F238E27FC236}">
                <a16:creationId xmlns:a16="http://schemas.microsoft.com/office/drawing/2014/main" id="{4D4A9898-8513-4FAA-893E-BFEB006403FC}"/>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3682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896AA-6E09-42BA-AEDC-D783FD0D5099}" type="slidenum">
              <a:rPr lang="en-US" smtClean="0"/>
              <a:pPr/>
              <a:t>27</a:t>
            </a:fld>
            <a:endParaRPr lang="en-US"/>
          </a:p>
        </p:txBody>
      </p:sp>
    </p:spTree>
    <p:extLst>
      <p:ext uri="{BB962C8B-B14F-4D97-AF65-F5344CB8AC3E}">
        <p14:creationId xmlns:p14="http://schemas.microsoft.com/office/powerpoint/2010/main" val="3647110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Poll Title: Which FORMAT statement creates the output?
https://</a:t>
            </a:r>
            <a:r>
              <a:rPr lang="en-US" dirty="0" err="1"/>
              <a:t>www.polleverywhere.com</a:t>
            </a:r>
            <a:r>
              <a:rPr lang="en-US" dirty="0"/>
              <a:t>/</a:t>
            </a:r>
            <a:r>
              <a:rPr lang="en-US" dirty="0" err="1"/>
              <a:t>multiple_choice_polls</a:t>
            </a:r>
            <a:r>
              <a:rPr lang="en-US" dirty="0"/>
              <a:t>/LzJCKNDeXNPGSHi1GMwti?flow=</a:t>
            </a:r>
            <a:r>
              <a:rPr lang="en-US" dirty="0" err="1"/>
              <a:t>Default&amp;onscreen</a:t>
            </a:r>
            <a:r>
              <a:rPr lang="en-US" dirty="0"/>
              <a:t>=persist</a:t>
            </a:r>
          </a:p>
        </p:txBody>
      </p:sp>
      <p:sp>
        <p:nvSpPr>
          <p:cNvPr id="4" name="Slide Number Placeholder 3"/>
          <p:cNvSpPr>
            <a:spLocks noGrp="1"/>
          </p:cNvSpPr>
          <p:nvPr>
            <p:ph type="sldNum" sz="quarter" idx="5"/>
          </p:nvPr>
        </p:nvSpPr>
        <p:spPr/>
        <p:txBody>
          <a:bodyPr/>
          <a:lstStyle/>
          <a:p>
            <a:fld id="{59A896AA-6E09-42BA-AEDC-D783FD0D5099}" type="slidenum">
              <a:rPr lang="en-US" smtClean="0"/>
              <a:pPr/>
              <a:t>29</a:t>
            </a:fld>
            <a:endParaRPr lang="en-US"/>
          </a:p>
        </p:txBody>
      </p:sp>
      <p:sp>
        <p:nvSpPr>
          <p:cNvPr id="5" name="TextBox 4">
            <a:extLst>
              <a:ext uri="{FF2B5EF4-FFF2-40B4-BE49-F238E27FC236}">
                <a16:creationId xmlns:a16="http://schemas.microsoft.com/office/drawing/2014/main" id="{D4C1450C-2F00-4632-92BD-079AB76A990B}"/>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4443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Fall 2021 - Change to explain each element like I do in R code</a:t>
            </a:r>
          </a:p>
        </p:txBody>
      </p:sp>
      <p:sp>
        <p:nvSpPr>
          <p:cNvPr id="4" name="Slide Number Placeholder 3"/>
          <p:cNvSpPr>
            <a:spLocks noGrp="1"/>
          </p:cNvSpPr>
          <p:nvPr>
            <p:ph type="sldNum" sz="quarter" idx="5"/>
          </p:nvPr>
        </p:nvSpPr>
        <p:spPr/>
        <p:txBody>
          <a:bodyPr/>
          <a:lstStyle/>
          <a:p>
            <a:fld id="{59A896AA-6E09-42BA-AEDC-D783FD0D5099}" type="slidenum">
              <a:rPr lang="en-US" smtClean="0"/>
              <a:pPr/>
              <a:t>34</a:t>
            </a:fld>
            <a:endParaRPr lang="en-US"/>
          </a:p>
        </p:txBody>
      </p:sp>
    </p:spTree>
    <p:extLst>
      <p:ext uri="{BB962C8B-B14F-4D97-AF65-F5344CB8AC3E}">
        <p14:creationId xmlns:p14="http://schemas.microsoft.com/office/powerpoint/2010/main" val="3954899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8F90-3C71-890C-BA28-712D2BBFFC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B2D05-9F03-8ADA-D5EC-C3D23F2266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02E35F-D4C7-DAB0-4F61-13D42E77035B}"/>
              </a:ext>
            </a:extLst>
          </p:cNvPr>
          <p:cNvSpPr>
            <a:spLocks noGrp="1"/>
          </p:cNvSpPr>
          <p:nvPr>
            <p:ph type="body" idx="1"/>
          </p:nvPr>
        </p:nvSpPr>
        <p:spPr/>
        <p:txBody>
          <a:bodyPr/>
          <a:lstStyle/>
          <a:p>
            <a:r>
              <a:rPr lang="en-US" dirty="0"/>
              <a:t>Poll Title: Which variable names are valid? </a:t>
            </a:r>
            <a:r>
              <a:rPr lang="en-US" dirty="0" err="1"/>
              <a:t>five_months_data</a:t>
            </a:r>
            <a:r>
              <a:rPr lang="en-US" dirty="0"/>
              <a:t> </a:t>
            </a:r>
            <a:r>
              <a:rPr lang="en-US" dirty="0" err="1"/>
              <a:t>FiveMonthsData</a:t>
            </a:r>
            <a:r>
              <a:rPr lang="en-US" dirty="0"/>
              <a:t>
https://www.polleverywhere.com/multiple_choice_polls/yDxFupAYVPq3E8t1Ja3Oh?flow=Default&amp;onscreen=persist</a:t>
            </a:r>
          </a:p>
        </p:txBody>
      </p:sp>
      <p:sp>
        <p:nvSpPr>
          <p:cNvPr id="4" name="Slide Number Placeholder 3">
            <a:extLst>
              <a:ext uri="{FF2B5EF4-FFF2-40B4-BE49-F238E27FC236}">
                <a16:creationId xmlns:a16="http://schemas.microsoft.com/office/drawing/2014/main" id="{D3D647FD-F776-FF16-A2DA-A95B471204C7}"/>
              </a:ext>
            </a:extLst>
          </p:cNvPr>
          <p:cNvSpPr>
            <a:spLocks noGrp="1"/>
          </p:cNvSpPr>
          <p:nvPr>
            <p:ph type="sldNum" sz="quarter" idx="5"/>
          </p:nvPr>
        </p:nvSpPr>
        <p:spPr/>
        <p:txBody>
          <a:bodyPr/>
          <a:lstStyle/>
          <a:p>
            <a:fld id="{59A896AA-6E09-42BA-AEDC-D783FD0D5099}" type="slidenum">
              <a:rPr lang="en-US" smtClean="0"/>
              <a:pPr/>
              <a:t>12</a:t>
            </a:fld>
            <a:endParaRPr lang="en-US"/>
          </a:p>
        </p:txBody>
      </p:sp>
      <p:sp>
        <p:nvSpPr>
          <p:cNvPr id="5" name="TextBox 4">
            <a:extLst>
              <a:ext uri="{FF2B5EF4-FFF2-40B4-BE49-F238E27FC236}">
                <a16:creationId xmlns:a16="http://schemas.microsoft.com/office/drawing/2014/main" id="{1702D450-3164-B474-9018-B8E9AFA7BD24}"/>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436832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39A50-5B1E-B9A0-3041-513ED74FB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AD442-23EB-9E7C-E09F-FE65A8448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45A231-2F96-2CC6-032F-5158D301CAD0}"/>
              </a:ext>
            </a:extLst>
          </p:cNvPr>
          <p:cNvSpPr>
            <a:spLocks noGrp="1"/>
          </p:cNvSpPr>
          <p:nvPr>
            <p:ph type="body" idx="1"/>
          </p:nvPr>
        </p:nvSpPr>
        <p:spPr/>
        <p:txBody>
          <a:bodyPr/>
          <a:lstStyle/>
          <a:p>
            <a:r>
              <a:rPr lang="en-US" dirty="0"/>
              <a:t>Poll Title: Which variable names are valid? </a:t>
            </a:r>
            <a:r>
              <a:rPr lang="en-US" dirty="0" err="1"/>
              <a:t>five_months_data</a:t>
            </a:r>
            <a:r>
              <a:rPr lang="en-US" dirty="0"/>
              <a:t> </a:t>
            </a:r>
            <a:r>
              <a:rPr lang="en-US" dirty="0" err="1"/>
              <a:t>FiveMonthsData</a:t>
            </a:r>
            <a:r>
              <a:rPr lang="en-US" dirty="0"/>
              <a:t>
https://www.polleverywhere.com/multiple_choice_polls/yDxFupAYVPq3E8t1Ja3Oh?flow=Default&amp;onscreen=persist</a:t>
            </a:r>
          </a:p>
        </p:txBody>
      </p:sp>
      <p:sp>
        <p:nvSpPr>
          <p:cNvPr id="4" name="Slide Number Placeholder 3">
            <a:extLst>
              <a:ext uri="{FF2B5EF4-FFF2-40B4-BE49-F238E27FC236}">
                <a16:creationId xmlns:a16="http://schemas.microsoft.com/office/drawing/2014/main" id="{9818CB22-DEA1-A2FE-DB70-DADFED0D1D49}"/>
              </a:ext>
            </a:extLst>
          </p:cNvPr>
          <p:cNvSpPr>
            <a:spLocks noGrp="1"/>
          </p:cNvSpPr>
          <p:nvPr>
            <p:ph type="sldNum" sz="quarter" idx="5"/>
          </p:nvPr>
        </p:nvSpPr>
        <p:spPr/>
        <p:txBody>
          <a:bodyPr/>
          <a:lstStyle/>
          <a:p>
            <a:fld id="{59A896AA-6E09-42BA-AEDC-D783FD0D5099}" type="slidenum">
              <a:rPr lang="en-US" smtClean="0"/>
              <a:pPr/>
              <a:t>13</a:t>
            </a:fld>
            <a:endParaRPr lang="en-US"/>
          </a:p>
        </p:txBody>
      </p:sp>
      <p:sp>
        <p:nvSpPr>
          <p:cNvPr id="5" name="TextBox 4">
            <a:extLst>
              <a:ext uri="{FF2B5EF4-FFF2-40B4-BE49-F238E27FC236}">
                <a16:creationId xmlns:a16="http://schemas.microsoft.com/office/drawing/2014/main" id="{2DADA99A-135F-B2E8-B379-ED3735BA9CD7}"/>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5415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DC8EA-BB31-D2E8-523F-C2DDABA5C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754771-8225-670E-35B1-C540B16E6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870122-C4A0-074E-C712-1C8C4FCA048F}"/>
              </a:ext>
            </a:extLst>
          </p:cNvPr>
          <p:cNvSpPr>
            <a:spLocks noGrp="1"/>
          </p:cNvSpPr>
          <p:nvPr>
            <p:ph type="body" idx="1"/>
          </p:nvPr>
        </p:nvSpPr>
        <p:spPr/>
        <p:txBody>
          <a:bodyPr/>
          <a:lstStyle/>
          <a:p>
            <a:r>
              <a:rPr lang="en-US" dirty="0"/>
              <a:t>Poll Title: Which variable names are valid? </a:t>
            </a:r>
            <a:r>
              <a:rPr lang="en-US" dirty="0" err="1"/>
              <a:t>five_months_data</a:t>
            </a:r>
            <a:r>
              <a:rPr lang="en-US" dirty="0"/>
              <a:t> </a:t>
            </a:r>
            <a:r>
              <a:rPr lang="en-US" dirty="0" err="1"/>
              <a:t>FiveMonthsData</a:t>
            </a:r>
            <a:r>
              <a:rPr lang="en-US" dirty="0"/>
              <a:t>
https://www.polleverywhere.com/multiple_choice_polls/yDxFupAYVPq3E8t1Ja3Oh?flow=Default&amp;onscreen=persist</a:t>
            </a:r>
          </a:p>
        </p:txBody>
      </p:sp>
      <p:sp>
        <p:nvSpPr>
          <p:cNvPr id="4" name="Slide Number Placeholder 3">
            <a:extLst>
              <a:ext uri="{FF2B5EF4-FFF2-40B4-BE49-F238E27FC236}">
                <a16:creationId xmlns:a16="http://schemas.microsoft.com/office/drawing/2014/main" id="{DC96A704-D775-FAE3-C57F-7A381AD45D3F}"/>
              </a:ext>
            </a:extLst>
          </p:cNvPr>
          <p:cNvSpPr>
            <a:spLocks noGrp="1"/>
          </p:cNvSpPr>
          <p:nvPr>
            <p:ph type="sldNum" sz="quarter" idx="5"/>
          </p:nvPr>
        </p:nvSpPr>
        <p:spPr/>
        <p:txBody>
          <a:bodyPr/>
          <a:lstStyle/>
          <a:p>
            <a:fld id="{59A896AA-6E09-42BA-AEDC-D783FD0D5099}" type="slidenum">
              <a:rPr lang="en-US" smtClean="0"/>
              <a:pPr/>
              <a:t>14</a:t>
            </a:fld>
            <a:endParaRPr lang="en-US"/>
          </a:p>
        </p:txBody>
      </p:sp>
      <p:sp>
        <p:nvSpPr>
          <p:cNvPr id="5" name="TextBox 4">
            <a:extLst>
              <a:ext uri="{FF2B5EF4-FFF2-40B4-BE49-F238E27FC236}">
                <a16:creationId xmlns:a16="http://schemas.microsoft.com/office/drawing/2014/main" id="{01283D9E-A927-A501-ACF8-5F31A7633FA0}"/>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27310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here on 9/5, but we already did permanent datasets…</a:t>
            </a:r>
          </a:p>
        </p:txBody>
      </p:sp>
      <p:sp>
        <p:nvSpPr>
          <p:cNvPr id="4" name="Slide Number Placeholder 3"/>
          <p:cNvSpPr>
            <a:spLocks noGrp="1"/>
          </p:cNvSpPr>
          <p:nvPr>
            <p:ph type="sldNum" sz="quarter" idx="5"/>
          </p:nvPr>
        </p:nvSpPr>
        <p:spPr/>
        <p:txBody>
          <a:bodyPr/>
          <a:lstStyle/>
          <a:p>
            <a:fld id="{59A896AA-6E09-42BA-AEDC-D783FD0D5099}" type="slidenum">
              <a:rPr lang="en-US" smtClean="0"/>
              <a:pPr/>
              <a:t>20</a:t>
            </a:fld>
            <a:endParaRPr lang="en-US"/>
          </a:p>
        </p:txBody>
      </p:sp>
    </p:spTree>
    <p:extLst>
      <p:ext uri="{BB962C8B-B14F-4D97-AF65-F5344CB8AC3E}">
        <p14:creationId xmlns:p14="http://schemas.microsoft.com/office/powerpoint/2010/main" val="1068553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Which data requirement cannot be achieved with the PRINT procedure using a WHERE statement?
https://www.polleverywhere.com/multiple_choice_polls/3xmAlfmL4zvUKznIiziGh?flow=Default&amp;onscreen=persist</a:t>
            </a:r>
          </a:p>
        </p:txBody>
      </p:sp>
      <p:sp>
        <p:nvSpPr>
          <p:cNvPr id="4" name="Slide Number Placeholder 3"/>
          <p:cNvSpPr>
            <a:spLocks noGrp="1"/>
          </p:cNvSpPr>
          <p:nvPr>
            <p:ph type="sldNum" sz="quarter" idx="5"/>
          </p:nvPr>
        </p:nvSpPr>
        <p:spPr/>
        <p:txBody>
          <a:bodyPr/>
          <a:lstStyle/>
          <a:p>
            <a:fld id="{59A896AA-6E09-42BA-AEDC-D783FD0D5099}" type="slidenum">
              <a:rPr lang="en-US" smtClean="0"/>
              <a:pPr/>
              <a:t>23</a:t>
            </a:fld>
            <a:endParaRPr lang="en-US"/>
          </a:p>
        </p:txBody>
      </p:sp>
      <p:sp>
        <p:nvSpPr>
          <p:cNvPr id="5" name="TextBox 4">
            <a:extLst>
              <a:ext uri="{FF2B5EF4-FFF2-40B4-BE49-F238E27FC236}">
                <a16:creationId xmlns:a16="http://schemas.microsoft.com/office/drawing/2014/main" id="{2068A742-C70F-4F99-872C-A5DE131EB4C2}"/>
              </a:ext>
            </a:extLst>
          </p:cNvPr>
          <p:cNvSpPr txBox="1"/>
          <p:nvPr/>
        </p:nvSpPr>
        <p:spPr>
          <a:xfrm>
            <a:off x="0" y="0"/>
            <a:ext cx="3847395"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4324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51026" indent="-288856">
              <a:defRPr sz="2400">
                <a:solidFill>
                  <a:schemeClr val="tx1"/>
                </a:solidFill>
                <a:latin typeface="Arial" pitchFamily="34" charset="0"/>
              </a:defRPr>
            </a:lvl2pPr>
            <a:lvl3pPr marL="1155425" indent="-231085">
              <a:defRPr sz="2400">
                <a:solidFill>
                  <a:schemeClr val="tx1"/>
                </a:solidFill>
                <a:latin typeface="Arial" pitchFamily="34" charset="0"/>
              </a:defRPr>
            </a:lvl3pPr>
            <a:lvl4pPr marL="1617594" indent="-231085">
              <a:defRPr sz="2400">
                <a:solidFill>
                  <a:schemeClr val="tx1"/>
                </a:solidFill>
                <a:latin typeface="Arial" pitchFamily="34" charset="0"/>
              </a:defRPr>
            </a:lvl4pPr>
            <a:lvl5pPr marL="2079765" indent="-231085">
              <a:defRPr sz="2400">
                <a:solidFill>
                  <a:schemeClr val="tx1"/>
                </a:solidFill>
                <a:latin typeface="Arial" pitchFamily="34" charset="0"/>
              </a:defRPr>
            </a:lvl5pPr>
            <a:lvl6pPr marL="2541935" indent="-231085" eaLnBrk="0" fontAlgn="base" hangingPunct="0">
              <a:spcBef>
                <a:spcPct val="0"/>
              </a:spcBef>
              <a:spcAft>
                <a:spcPct val="0"/>
              </a:spcAft>
              <a:defRPr sz="2400">
                <a:solidFill>
                  <a:schemeClr val="tx1"/>
                </a:solidFill>
                <a:latin typeface="Arial" pitchFamily="34" charset="0"/>
              </a:defRPr>
            </a:lvl6pPr>
            <a:lvl7pPr marL="3004105" indent="-231085" eaLnBrk="0" fontAlgn="base" hangingPunct="0">
              <a:spcBef>
                <a:spcPct val="0"/>
              </a:spcBef>
              <a:spcAft>
                <a:spcPct val="0"/>
              </a:spcAft>
              <a:defRPr sz="2400">
                <a:solidFill>
                  <a:schemeClr val="tx1"/>
                </a:solidFill>
                <a:latin typeface="Arial" pitchFamily="34" charset="0"/>
              </a:defRPr>
            </a:lvl7pPr>
            <a:lvl8pPr marL="3466274" indent="-231085" eaLnBrk="0" fontAlgn="base" hangingPunct="0">
              <a:spcBef>
                <a:spcPct val="0"/>
              </a:spcBef>
              <a:spcAft>
                <a:spcPct val="0"/>
              </a:spcAft>
              <a:defRPr sz="2400">
                <a:solidFill>
                  <a:schemeClr val="tx1"/>
                </a:solidFill>
                <a:latin typeface="Arial" pitchFamily="34" charset="0"/>
              </a:defRPr>
            </a:lvl8pPr>
            <a:lvl9pPr marL="3928444" indent="-231085" eaLnBrk="0" fontAlgn="base" hangingPunct="0">
              <a:spcBef>
                <a:spcPct val="0"/>
              </a:spcBef>
              <a:spcAft>
                <a:spcPct val="0"/>
              </a:spcAft>
              <a:defRPr sz="2400">
                <a:solidFill>
                  <a:schemeClr val="tx1"/>
                </a:solidFill>
                <a:latin typeface="Arial" pitchFamily="34" charset="0"/>
              </a:defRPr>
            </a:lvl9pPr>
          </a:lstStyle>
          <a:p>
            <a:fld id="{3C323329-8AFB-40AA-9EFC-6D3CEB1E944D}" type="slidenum">
              <a:rPr lang="en-US" sz="1300">
                <a:solidFill>
                  <a:prstClr val="black"/>
                </a:solidFill>
              </a:rPr>
              <a:pPr/>
              <a:t>24</a:t>
            </a:fld>
            <a:endParaRPr lang="en-US" sz="1300">
              <a:solidFill>
                <a:prstClr val="black"/>
              </a:solidFill>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pitchFamily="18" charset="0"/>
              </a:rPr>
              <a:t>Observation 4: Salary = unknown</a:t>
            </a:r>
          </a:p>
          <a:p>
            <a:pPr eaLnBrk="1" hangingPunct="1"/>
            <a:r>
              <a:rPr lang="en-US">
                <a:latin typeface="Times New Roman" pitchFamily="18" charset="0"/>
              </a:rPr>
              <a:t>Observation 9: Hire_Date = 99NOV1978</a:t>
            </a:r>
          </a:p>
          <a:p>
            <a:pPr eaLnBrk="1" hangingPunct="1"/>
            <a:r>
              <a:rPr lang="en-US">
                <a:latin typeface="Times New Roman" pitchFamily="18" charset="0"/>
              </a:rPr>
              <a:t>On this slide, I am showing some of the records for NONSALES.CSV.  See we have Office and Warehouse Assistants, Security Guards, …  Look at the salary values for each record, the salaries is the first blue highlight on each record.  Are we going to have any problems reading in any of those salaries as numeric?</a:t>
            </a:r>
          </a:p>
          <a:p>
            <a:pPr eaLnBrk="1" hangingPunct="1"/>
            <a:r>
              <a:rPr lang="en-US">
                <a:latin typeface="Times New Roman" pitchFamily="18" charset="0"/>
              </a:rPr>
              <a:t>LW: If you see a problem, send in a text response of the problem.</a:t>
            </a:r>
          </a:p>
          <a:p>
            <a:pPr eaLnBrk="1" hangingPunct="1"/>
            <a:r>
              <a:rPr lang="en-US">
                <a:latin typeface="Times New Roman" pitchFamily="18" charset="0"/>
              </a:rPr>
              <a:t>IBT: Shout the problem if you see a problem. </a:t>
            </a:r>
          </a:p>
          <a:p>
            <a:pPr eaLnBrk="1" hangingPunct="1"/>
            <a:r>
              <a:rPr lang="en-US">
                <a:latin typeface="Times New Roman" pitchFamily="18" charset="0"/>
              </a:rPr>
              <a:t>Yes, unknown is not a numeric value.  This will create a problem.  Are we going to have any problems reading in any of those hire dates as a SAS date value?</a:t>
            </a:r>
          </a:p>
          <a:p>
            <a:pPr eaLnBrk="1" hangingPunct="1"/>
            <a:r>
              <a:rPr lang="en-US">
                <a:latin typeface="Times New Roman" pitchFamily="18" charset="0"/>
              </a:rPr>
              <a:t>LW: If you see a problem, send in a text response of the problem.</a:t>
            </a:r>
          </a:p>
          <a:p>
            <a:pPr eaLnBrk="1" hangingPunct="1"/>
            <a:r>
              <a:rPr lang="en-US">
                <a:latin typeface="Times New Roman" pitchFamily="18" charset="0"/>
              </a:rPr>
              <a:t>IBT: Shout the problem if you see a problem. </a:t>
            </a:r>
          </a:p>
          <a:p>
            <a:pPr eaLnBrk="1" hangingPunct="1"/>
            <a:r>
              <a:rPr lang="en-US">
                <a:latin typeface="Times New Roman" pitchFamily="18" charset="0"/>
              </a:rPr>
              <a:t>Yes, 99NOV1978 is not a valid date. </a:t>
            </a:r>
          </a:p>
        </p:txBody>
      </p:sp>
    </p:spTree>
    <p:extLst>
      <p:ext uri="{BB962C8B-B14F-4D97-AF65-F5344CB8AC3E}">
        <p14:creationId xmlns:p14="http://schemas.microsoft.com/office/powerpoint/2010/main" val="165597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896AA-6E09-42BA-AEDC-D783FD0D5099}" type="slidenum">
              <a:rPr lang="en-US" smtClean="0"/>
              <a:pPr/>
              <a:t>25</a:t>
            </a:fld>
            <a:endParaRPr lang="en-US"/>
          </a:p>
        </p:txBody>
      </p:sp>
    </p:spTree>
    <p:extLst>
      <p:ext uri="{BB962C8B-B14F-4D97-AF65-F5344CB8AC3E}">
        <p14:creationId xmlns:p14="http://schemas.microsoft.com/office/powerpoint/2010/main" val="2618741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A896AA-6E09-42BA-AEDC-D783FD0D5099}" type="slidenum">
              <a:rPr lang="en-US" smtClean="0"/>
              <a:pPr/>
              <a:t>26</a:t>
            </a:fld>
            <a:endParaRPr lang="en-US"/>
          </a:p>
        </p:txBody>
      </p:sp>
    </p:spTree>
    <p:extLst>
      <p:ext uri="{BB962C8B-B14F-4D97-AF65-F5344CB8AC3E}">
        <p14:creationId xmlns:p14="http://schemas.microsoft.com/office/powerpoint/2010/main" val="3718244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2289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417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676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2278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397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55974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331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2003205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8585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87466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3888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9795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8787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096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975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091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9/2/25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658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9/2/25</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2801920"/>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notesSlide" Target="../notesSlides/notesSlide7.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slideLayout" Target="../slideLayouts/slideLayout2.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8" Type="http://schemas.openxmlformats.org/officeDocument/2006/relationships/tags" Target="../tags/tag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support.sas.com/documentation/cdl/en/lrdict/64316/HTML/default/viewer.htm#a000179227.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documentation.sas.com/doc/en/pgmsascdc/9.4_3.5/acpcref/p07k868np8cd18n1teen33x5bym7.htm#n0life41hwewu9n1e15clo9wfwuc"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E993C0-5CEF-7EF8-FE21-5F88AAF8929F}"/>
              </a:ext>
            </a:extLst>
          </p:cNvPr>
          <p:cNvSpPr>
            <a:spLocks noGrp="1"/>
          </p:cNvSpPr>
          <p:nvPr>
            <p:ph type="ctrTitle"/>
          </p:nvPr>
        </p:nvSpPr>
        <p:spPr/>
        <p:txBody>
          <a:bodyPr/>
          <a:lstStyle/>
          <a:p>
            <a:r>
              <a:rPr lang="en-US" dirty="0"/>
              <a:t>SAS Week 2</a:t>
            </a:r>
          </a:p>
        </p:txBody>
      </p:sp>
      <p:sp>
        <p:nvSpPr>
          <p:cNvPr id="5" name="Subtitle 4">
            <a:extLst>
              <a:ext uri="{FF2B5EF4-FFF2-40B4-BE49-F238E27FC236}">
                <a16:creationId xmlns:a16="http://schemas.microsoft.com/office/drawing/2014/main" id="{70B63DFA-1E50-8323-A07D-EA5141F088FE}"/>
              </a:ext>
            </a:extLst>
          </p:cNvPr>
          <p:cNvSpPr>
            <a:spLocks noGrp="1"/>
          </p:cNvSpPr>
          <p:nvPr>
            <p:ph type="subTitle" idx="1"/>
          </p:nvPr>
        </p:nvSpPr>
        <p:spPr/>
        <p:txBody>
          <a:bodyPr/>
          <a:lstStyle/>
          <a:p>
            <a:r>
              <a:rPr lang="en-US" dirty="0"/>
              <a:t>Reading data, attributes of data</a:t>
            </a:r>
          </a:p>
        </p:txBody>
      </p:sp>
    </p:spTree>
    <p:extLst>
      <p:ext uri="{BB962C8B-B14F-4D97-AF65-F5344CB8AC3E}">
        <p14:creationId xmlns:p14="http://schemas.microsoft.com/office/powerpoint/2010/main" val="3465776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Attributes of Data/Variables</a:t>
            </a:r>
          </a:p>
        </p:txBody>
      </p:sp>
      <p:sp>
        <p:nvSpPr>
          <p:cNvPr id="3" name="Content Placeholder 2"/>
          <p:cNvSpPr>
            <a:spLocks noGrp="1"/>
          </p:cNvSpPr>
          <p:nvPr>
            <p:ph idx="1"/>
          </p:nvPr>
        </p:nvSpPr>
        <p:spPr/>
        <p:txBody>
          <a:bodyPr>
            <a:noAutofit/>
          </a:bodyPr>
          <a:lstStyle/>
          <a:p>
            <a:r>
              <a:rPr lang="en-US" sz="2400" dirty="0"/>
              <a:t>Variable name requirements</a:t>
            </a:r>
          </a:p>
          <a:p>
            <a:pPr lvl="1"/>
            <a:r>
              <a:rPr lang="en-US" sz="2400" dirty="0"/>
              <a:t>Up to 32 characters</a:t>
            </a:r>
          </a:p>
          <a:p>
            <a:pPr lvl="1"/>
            <a:r>
              <a:rPr lang="en-US" sz="2400" dirty="0"/>
              <a:t>Starts with letter or _ (underscore)</a:t>
            </a:r>
          </a:p>
          <a:p>
            <a:pPr lvl="1"/>
            <a:r>
              <a:rPr lang="en-US" sz="2400" dirty="0"/>
              <a:t>No other special characters allowed</a:t>
            </a:r>
          </a:p>
          <a:p>
            <a:pPr lvl="1"/>
            <a:r>
              <a:rPr lang="en-US" sz="2400" dirty="0"/>
              <a:t>Some words (</a:t>
            </a:r>
            <a:r>
              <a:rPr lang="en-US" sz="2400" dirty="0" err="1"/>
              <a:t>proc</a:t>
            </a:r>
            <a:r>
              <a:rPr lang="en-US" sz="2400" dirty="0"/>
              <a:t>, data, work) are reserved</a:t>
            </a:r>
          </a:p>
          <a:p>
            <a:pPr lvl="1"/>
            <a:r>
              <a:rPr lang="en-US" sz="2400" dirty="0"/>
              <a:t>Valid names</a:t>
            </a:r>
          </a:p>
          <a:p>
            <a:pPr marL="914400" lvl="2" indent="0">
              <a:buNone/>
            </a:pPr>
            <a:r>
              <a:rPr lang="en-US" sz="2400" dirty="0">
                <a:solidFill>
                  <a:srgbClr val="FFFFFF"/>
                </a:solidFill>
              </a:rPr>
              <a:t>dbp12, </a:t>
            </a:r>
            <a:r>
              <a:rPr lang="en-US" sz="2400" dirty="0" err="1">
                <a:solidFill>
                  <a:srgbClr val="FFFFFF"/>
                </a:solidFill>
              </a:rPr>
              <a:t>DiastolicBloodPressure</a:t>
            </a:r>
            <a:r>
              <a:rPr lang="en-US" sz="2400" dirty="0">
                <a:solidFill>
                  <a:srgbClr val="FFFFFF"/>
                </a:solidFill>
              </a:rPr>
              <a:t>, dbp_12</a:t>
            </a:r>
          </a:p>
          <a:p>
            <a:pPr lvl="1"/>
            <a:r>
              <a:rPr lang="en-US" sz="2400" dirty="0">
                <a:solidFill>
                  <a:srgbClr val="FFFFFF"/>
                </a:solidFill>
              </a:rPr>
              <a:t>Invalid names</a:t>
            </a:r>
          </a:p>
          <a:p>
            <a:pPr marL="914400" lvl="2" indent="0">
              <a:buNone/>
            </a:pPr>
            <a:r>
              <a:rPr lang="en-US" sz="2400" dirty="0">
                <a:solidFill>
                  <a:srgbClr val="FFFFFF"/>
                </a:solidFill>
              </a:rPr>
              <a:t>12dbp, </a:t>
            </a:r>
            <a:r>
              <a:rPr lang="en-US" sz="2400" dirty="0" err="1">
                <a:solidFill>
                  <a:srgbClr val="FFFFFF"/>
                </a:solidFill>
              </a:rPr>
              <a:t>dbp</a:t>
            </a:r>
            <a:r>
              <a:rPr lang="en-US" sz="2400" dirty="0">
                <a:solidFill>
                  <a:srgbClr val="FFFFFF"/>
                </a:solidFill>
              </a:rPr>
              <a:t> 12, </a:t>
            </a:r>
            <a:r>
              <a:rPr lang="en-US" sz="2400" dirty="0" err="1">
                <a:solidFill>
                  <a:srgbClr val="FFFFFF"/>
                </a:solidFill>
              </a:rPr>
              <a:t>dbp</a:t>
            </a:r>
            <a:r>
              <a:rPr lang="en-US" sz="2400" dirty="0">
                <a:solidFill>
                  <a:srgbClr val="FFFFFF"/>
                </a:solidFill>
              </a:rPr>
              <a:t>*12</a:t>
            </a:r>
            <a:endParaRPr lang="en-US" sz="2400" dirty="0"/>
          </a:p>
        </p:txBody>
      </p:sp>
    </p:spTree>
    <p:extLst>
      <p:ext uri="{BB962C8B-B14F-4D97-AF65-F5344CB8AC3E}">
        <p14:creationId xmlns:p14="http://schemas.microsoft.com/office/powerpoint/2010/main" val="70527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left)">
                                      <p:cBhvr>
                                        <p:cTn id="7" dur="500"/>
                                        <p:tgtEl>
                                          <p:spTgt spid="3">
                                            <p:txEl>
                                              <p:pRg st="5" end="5"/>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left)">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wipe(left)">
                                      <p:cBhvr>
                                        <p:cTn id="15" dur="500"/>
                                        <p:tgtEl>
                                          <p:spTgt spid="3">
                                            <p:txEl>
                                              <p:pRg st="7" end="7"/>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wipe(left)">
                                      <p:cBhvr>
                                        <p:cTn id="1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55D70F-5357-4EB0-92AE-3CC1896FC93A}"/>
              </a:ext>
            </a:extLst>
          </p:cNvPr>
          <p:cNvSpPr>
            <a:spLocks noGrp="1"/>
          </p:cNvSpPr>
          <p:nvPr>
            <p:ph type="sldNum" sz="quarter" idx="12"/>
          </p:nvPr>
        </p:nvSpPr>
        <p:spPr/>
        <p:txBody>
          <a:bodyPr/>
          <a:lstStyle/>
          <a:p>
            <a:pPr>
              <a:defRPr/>
            </a:pPr>
            <a:fld id="{7382B2D3-BAAB-4F11-AA38-AC013B2C572A}" type="slidenum">
              <a:rPr lang="en-US" smtClean="0">
                <a:solidFill>
                  <a:srgbClr val="000000"/>
                </a:solidFill>
              </a:rPr>
              <a:pPr>
                <a:defRPr/>
              </a:pPr>
              <a:t>11</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36DA389C-CA1F-D6F7-FC6D-56CF8C4471A0}"/>
              </a:ext>
            </a:extLst>
          </p:cNvPr>
          <p:cNvSpPr txBox="1"/>
          <p:nvPr/>
        </p:nvSpPr>
        <p:spPr>
          <a:xfrm>
            <a:off x="588397" y="739471"/>
            <a:ext cx="3411109" cy="553998"/>
          </a:xfrm>
          <a:prstGeom prst="rect">
            <a:avLst/>
          </a:prstGeom>
          <a:noFill/>
        </p:spPr>
        <p:txBody>
          <a:bodyPr wrap="square" rtlCol="0">
            <a:spAutoFit/>
          </a:bodyPr>
          <a:lstStyle/>
          <a:p>
            <a:r>
              <a:rPr lang="en-US" sz="3000" dirty="0"/>
              <a:t>QUIZ</a:t>
            </a:r>
          </a:p>
        </p:txBody>
      </p:sp>
      <p:sp>
        <p:nvSpPr>
          <p:cNvPr id="5" name="TextBox 4">
            <a:extLst>
              <a:ext uri="{FF2B5EF4-FFF2-40B4-BE49-F238E27FC236}">
                <a16:creationId xmlns:a16="http://schemas.microsoft.com/office/drawing/2014/main" id="{F2BDF6E5-AADE-9820-5A87-42635F265F0D}"/>
              </a:ext>
            </a:extLst>
          </p:cNvPr>
          <p:cNvSpPr txBox="1"/>
          <p:nvPr/>
        </p:nvSpPr>
        <p:spPr>
          <a:xfrm>
            <a:off x="715616" y="1502797"/>
            <a:ext cx="6440558" cy="3416320"/>
          </a:xfrm>
          <a:prstGeom prst="rect">
            <a:avLst/>
          </a:prstGeom>
          <a:noFill/>
        </p:spPr>
        <p:txBody>
          <a:bodyPr wrap="square" rtlCol="0">
            <a:spAutoFit/>
          </a:bodyPr>
          <a:lstStyle/>
          <a:p>
            <a:r>
              <a:rPr lang="en-US" sz="2400" dirty="0"/>
              <a:t>Which is the FIRST variable name that is valid?</a:t>
            </a:r>
          </a:p>
          <a:p>
            <a:endParaRPr lang="en-US" sz="2400" dirty="0"/>
          </a:p>
          <a:p>
            <a:pPr marL="342900" indent="-342900">
              <a:buFont typeface="+mj-lt"/>
              <a:buAutoNum type="alphaLcParenR"/>
            </a:pPr>
            <a:r>
              <a:rPr lang="en-US" sz="2400" dirty="0"/>
              <a:t>data5mon</a:t>
            </a:r>
          </a:p>
          <a:p>
            <a:pPr marL="342900" indent="-342900">
              <a:buFont typeface="+mj-lt"/>
              <a:buAutoNum type="alphaLcParenR"/>
            </a:pPr>
            <a:r>
              <a:rPr lang="en-US" sz="2400" dirty="0"/>
              <a:t>5monthsdata</a:t>
            </a:r>
          </a:p>
          <a:p>
            <a:pPr marL="342900" indent="-342900">
              <a:buFont typeface="+mj-lt"/>
              <a:buAutoNum type="alphaLcParenR"/>
            </a:pPr>
            <a:r>
              <a:rPr lang="en-US" sz="2400" dirty="0"/>
              <a:t>data#5</a:t>
            </a:r>
          </a:p>
          <a:p>
            <a:pPr marL="342900" indent="-342900">
              <a:buFont typeface="+mj-lt"/>
              <a:buAutoNum type="alphaLcParenR"/>
            </a:pPr>
            <a:r>
              <a:rPr lang="en-US" sz="2400" dirty="0"/>
              <a:t>five months data</a:t>
            </a:r>
          </a:p>
          <a:p>
            <a:pPr marL="342900" indent="-342900">
              <a:buFont typeface="+mj-lt"/>
              <a:buAutoNum type="alphaLcParenR"/>
            </a:pPr>
            <a:r>
              <a:rPr lang="en-US" sz="2400" dirty="0" err="1"/>
              <a:t>five_months_data</a:t>
            </a:r>
            <a:endParaRPr lang="en-US" sz="2400" dirty="0"/>
          </a:p>
          <a:p>
            <a:pPr marL="342900" indent="-342900">
              <a:buFont typeface="+mj-lt"/>
              <a:buAutoNum type="alphaLcParenR"/>
            </a:pPr>
            <a:r>
              <a:rPr lang="en-US" sz="2400" dirty="0" err="1"/>
              <a:t>FiveMonthsData</a:t>
            </a:r>
            <a:endParaRPr lang="en-US" sz="2400" dirty="0"/>
          </a:p>
          <a:p>
            <a:pPr marL="342900" indent="-342900">
              <a:buFont typeface="+mj-lt"/>
              <a:buAutoNum type="alphaLcParenR"/>
            </a:pPr>
            <a:r>
              <a:rPr lang="en-US" sz="2400" dirty="0"/>
              <a:t>This class rocks!</a:t>
            </a:r>
          </a:p>
        </p:txBody>
      </p:sp>
    </p:spTree>
    <p:extLst>
      <p:ext uri="{BB962C8B-B14F-4D97-AF65-F5344CB8AC3E}">
        <p14:creationId xmlns:p14="http://schemas.microsoft.com/office/powerpoint/2010/main" val="4225113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2087F-8A34-ABDA-3A33-4D75A94FDA1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E96E1B-A682-5D4E-9424-936AE98795C0}"/>
              </a:ext>
            </a:extLst>
          </p:cNvPr>
          <p:cNvSpPr>
            <a:spLocks noGrp="1"/>
          </p:cNvSpPr>
          <p:nvPr>
            <p:ph type="sldNum" sz="quarter" idx="12"/>
          </p:nvPr>
        </p:nvSpPr>
        <p:spPr/>
        <p:txBody>
          <a:bodyPr/>
          <a:lstStyle/>
          <a:p>
            <a:pPr>
              <a:defRPr/>
            </a:pPr>
            <a:fld id="{7382B2D3-BAAB-4F11-AA38-AC013B2C572A}" type="slidenum">
              <a:rPr lang="en-US" smtClean="0">
                <a:solidFill>
                  <a:srgbClr val="000000"/>
                </a:solidFill>
              </a:rPr>
              <a:pPr>
                <a:defRPr/>
              </a:pPr>
              <a:t>12</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6A8A3810-D883-5ED4-D2F4-BDE21E5CD708}"/>
              </a:ext>
            </a:extLst>
          </p:cNvPr>
          <p:cNvSpPr txBox="1"/>
          <p:nvPr/>
        </p:nvSpPr>
        <p:spPr>
          <a:xfrm>
            <a:off x="588397" y="739471"/>
            <a:ext cx="3411109" cy="553998"/>
          </a:xfrm>
          <a:prstGeom prst="rect">
            <a:avLst/>
          </a:prstGeom>
          <a:noFill/>
        </p:spPr>
        <p:txBody>
          <a:bodyPr wrap="square" rtlCol="0">
            <a:spAutoFit/>
          </a:bodyPr>
          <a:lstStyle/>
          <a:p>
            <a:r>
              <a:rPr lang="en-US" sz="3000" dirty="0"/>
              <a:t>QUIZ</a:t>
            </a:r>
          </a:p>
        </p:txBody>
      </p:sp>
      <p:sp>
        <p:nvSpPr>
          <p:cNvPr id="5" name="TextBox 4">
            <a:extLst>
              <a:ext uri="{FF2B5EF4-FFF2-40B4-BE49-F238E27FC236}">
                <a16:creationId xmlns:a16="http://schemas.microsoft.com/office/drawing/2014/main" id="{5C869726-AB3F-653D-9D58-004F0700755D}"/>
              </a:ext>
            </a:extLst>
          </p:cNvPr>
          <p:cNvSpPr txBox="1"/>
          <p:nvPr/>
        </p:nvSpPr>
        <p:spPr>
          <a:xfrm>
            <a:off x="715616" y="1502797"/>
            <a:ext cx="6440558" cy="3416320"/>
          </a:xfrm>
          <a:prstGeom prst="rect">
            <a:avLst/>
          </a:prstGeom>
          <a:noFill/>
        </p:spPr>
        <p:txBody>
          <a:bodyPr wrap="square" rtlCol="0">
            <a:spAutoFit/>
          </a:bodyPr>
          <a:lstStyle/>
          <a:p>
            <a:r>
              <a:rPr lang="en-US" sz="2400" dirty="0"/>
              <a:t>Which is the SECOND variable name that is valid?</a:t>
            </a:r>
          </a:p>
          <a:p>
            <a:endParaRPr lang="en-US" sz="2400" dirty="0"/>
          </a:p>
          <a:p>
            <a:pPr marL="342900" indent="-342900">
              <a:buFont typeface="+mj-lt"/>
              <a:buAutoNum type="alphaLcParenR"/>
            </a:pPr>
            <a:r>
              <a:rPr lang="en-US" sz="2400" dirty="0"/>
              <a:t>data5mon</a:t>
            </a:r>
          </a:p>
          <a:p>
            <a:pPr marL="342900" indent="-342900">
              <a:buFont typeface="+mj-lt"/>
              <a:buAutoNum type="alphaLcParenR"/>
            </a:pPr>
            <a:r>
              <a:rPr lang="en-US" sz="2400" dirty="0"/>
              <a:t>5monthsdata</a:t>
            </a:r>
          </a:p>
          <a:p>
            <a:pPr marL="342900" indent="-342900">
              <a:buFont typeface="+mj-lt"/>
              <a:buAutoNum type="alphaLcParenR"/>
            </a:pPr>
            <a:r>
              <a:rPr lang="en-US" sz="2400" dirty="0"/>
              <a:t>data#5</a:t>
            </a:r>
          </a:p>
          <a:p>
            <a:pPr marL="342900" indent="-342900">
              <a:buFont typeface="+mj-lt"/>
              <a:buAutoNum type="alphaLcParenR"/>
            </a:pPr>
            <a:r>
              <a:rPr lang="en-US" sz="2400" dirty="0"/>
              <a:t>five months data</a:t>
            </a:r>
          </a:p>
          <a:p>
            <a:pPr marL="342900" indent="-342900">
              <a:buFont typeface="+mj-lt"/>
              <a:buAutoNum type="alphaLcParenR"/>
            </a:pPr>
            <a:r>
              <a:rPr lang="en-US" sz="2400" dirty="0" err="1"/>
              <a:t>five_months_data</a:t>
            </a:r>
            <a:endParaRPr lang="en-US" sz="2400" dirty="0"/>
          </a:p>
          <a:p>
            <a:pPr marL="342900" indent="-342900">
              <a:buFont typeface="+mj-lt"/>
              <a:buAutoNum type="alphaLcParenR"/>
            </a:pPr>
            <a:r>
              <a:rPr lang="en-US" sz="2400" dirty="0" err="1"/>
              <a:t>FiveMonthsData</a:t>
            </a:r>
            <a:endParaRPr lang="en-US" sz="2400" dirty="0"/>
          </a:p>
          <a:p>
            <a:pPr marL="342900" indent="-342900">
              <a:buFont typeface="+mj-lt"/>
              <a:buAutoNum type="alphaLcParenR"/>
            </a:pPr>
            <a:r>
              <a:rPr lang="en-US" sz="2400" dirty="0"/>
              <a:t>This class rocks!</a:t>
            </a:r>
          </a:p>
        </p:txBody>
      </p:sp>
    </p:spTree>
    <p:extLst>
      <p:ext uri="{BB962C8B-B14F-4D97-AF65-F5344CB8AC3E}">
        <p14:creationId xmlns:p14="http://schemas.microsoft.com/office/powerpoint/2010/main" val="114191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7A63-AAE0-42DF-C2A7-A7648D29CBB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DC69EA-91C0-FE46-E772-40BF23551481}"/>
              </a:ext>
            </a:extLst>
          </p:cNvPr>
          <p:cNvSpPr>
            <a:spLocks noGrp="1"/>
          </p:cNvSpPr>
          <p:nvPr>
            <p:ph type="sldNum" sz="quarter" idx="12"/>
          </p:nvPr>
        </p:nvSpPr>
        <p:spPr/>
        <p:txBody>
          <a:bodyPr/>
          <a:lstStyle/>
          <a:p>
            <a:pPr>
              <a:defRPr/>
            </a:pPr>
            <a:fld id="{7382B2D3-BAAB-4F11-AA38-AC013B2C572A}" type="slidenum">
              <a:rPr lang="en-US" smtClean="0">
                <a:solidFill>
                  <a:srgbClr val="000000"/>
                </a:solidFill>
              </a:rPr>
              <a:pPr>
                <a:defRPr/>
              </a:pPr>
              <a:t>13</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35928A80-A792-AF8A-4382-39721470EB71}"/>
              </a:ext>
            </a:extLst>
          </p:cNvPr>
          <p:cNvSpPr txBox="1"/>
          <p:nvPr/>
        </p:nvSpPr>
        <p:spPr>
          <a:xfrm>
            <a:off x="588397" y="739471"/>
            <a:ext cx="3411109" cy="553998"/>
          </a:xfrm>
          <a:prstGeom prst="rect">
            <a:avLst/>
          </a:prstGeom>
          <a:noFill/>
        </p:spPr>
        <p:txBody>
          <a:bodyPr wrap="square" rtlCol="0">
            <a:spAutoFit/>
          </a:bodyPr>
          <a:lstStyle/>
          <a:p>
            <a:r>
              <a:rPr lang="en-US" sz="3000" dirty="0"/>
              <a:t>QUIZ</a:t>
            </a:r>
          </a:p>
        </p:txBody>
      </p:sp>
      <p:sp>
        <p:nvSpPr>
          <p:cNvPr id="5" name="TextBox 4">
            <a:extLst>
              <a:ext uri="{FF2B5EF4-FFF2-40B4-BE49-F238E27FC236}">
                <a16:creationId xmlns:a16="http://schemas.microsoft.com/office/drawing/2014/main" id="{8C07959A-5503-6083-ACE3-68F0EA40E08A}"/>
              </a:ext>
            </a:extLst>
          </p:cNvPr>
          <p:cNvSpPr txBox="1"/>
          <p:nvPr/>
        </p:nvSpPr>
        <p:spPr>
          <a:xfrm>
            <a:off x="715616" y="1502797"/>
            <a:ext cx="6440558" cy="3416320"/>
          </a:xfrm>
          <a:prstGeom prst="rect">
            <a:avLst/>
          </a:prstGeom>
          <a:noFill/>
        </p:spPr>
        <p:txBody>
          <a:bodyPr wrap="square" rtlCol="0">
            <a:spAutoFit/>
          </a:bodyPr>
          <a:lstStyle/>
          <a:p>
            <a:r>
              <a:rPr lang="en-US" sz="2400" dirty="0"/>
              <a:t>Which is the THIRD variable name that is valid?</a:t>
            </a:r>
          </a:p>
          <a:p>
            <a:endParaRPr lang="en-US" sz="2400" dirty="0"/>
          </a:p>
          <a:p>
            <a:pPr marL="342900" indent="-342900">
              <a:buFont typeface="+mj-lt"/>
              <a:buAutoNum type="alphaLcParenR"/>
            </a:pPr>
            <a:r>
              <a:rPr lang="en-US" sz="2400" dirty="0"/>
              <a:t>data5mon</a:t>
            </a:r>
          </a:p>
          <a:p>
            <a:pPr marL="342900" indent="-342900">
              <a:buFont typeface="+mj-lt"/>
              <a:buAutoNum type="alphaLcParenR"/>
            </a:pPr>
            <a:r>
              <a:rPr lang="en-US" sz="2400" dirty="0"/>
              <a:t>5monthsdata</a:t>
            </a:r>
          </a:p>
          <a:p>
            <a:pPr marL="342900" indent="-342900">
              <a:buFont typeface="+mj-lt"/>
              <a:buAutoNum type="alphaLcParenR"/>
            </a:pPr>
            <a:r>
              <a:rPr lang="en-US" sz="2400" dirty="0"/>
              <a:t>data#5</a:t>
            </a:r>
          </a:p>
          <a:p>
            <a:pPr marL="342900" indent="-342900">
              <a:buFont typeface="+mj-lt"/>
              <a:buAutoNum type="alphaLcParenR"/>
            </a:pPr>
            <a:r>
              <a:rPr lang="en-US" sz="2400" dirty="0"/>
              <a:t>five months data</a:t>
            </a:r>
          </a:p>
          <a:p>
            <a:pPr marL="342900" indent="-342900">
              <a:buFont typeface="+mj-lt"/>
              <a:buAutoNum type="alphaLcParenR"/>
            </a:pPr>
            <a:r>
              <a:rPr lang="en-US" sz="2400" dirty="0" err="1"/>
              <a:t>five_months_data</a:t>
            </a:r>
            <a:endParaRPr lang="en-US" sz="2400" dirty="0"/>
          </a:p>
          <a:p>
            <a:pPr marL="342900" indent="-342900">
              <a:buFont typeface="+mj-lt"/>
              <a:buAutoNum type="alphaLcParenR"/>
            </a:pPr>
            <a:r>
              <a:rPr lang="en-US" sz="2400" dirty="0" err="1"/>
              <a:t>FiveMonthsData</a:t>
            </a:r>
            <a:endParaRPr lang="en-US" sz="2400" dirty="0"/>
          </a:p>
          <a:p>
            <a:pPr marL="342900" indent="-342900">
              <a:buFont typeface="+mj-lt"/>
              <a:buAutoNum type="alphaLcParenR"/>
            </a:pPr>
            <a:r>
              <a:rPr lang="en-US" sz="2400" dirty="0"/>
              <a:t>This class rocks!</a:t>
            </a:r>
          </a:p>
        </p:txBody>
      </p:sp>
    </p:spTree>
    <p:extLst>
      <p:ext uri="{BB962C8B-B14F-4D97-AF65-F5344CB8AC3E}">
        <p14:creationId xmlns:p14="http://schemas.microsoft.com/office/powerpoint/2010/main" val="136345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D9BCC-EF72-44D7-F387-9845331084D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3582E-3F93-C273-E6D9-FF9A4AD0C570}"/>
              </a:ext>
            </a:extLst>
          </p:cNvPr>
          <p:cNvSpPr>
            <a:spLocks noGrp="1"/>
          </p:cNvSpPr>
          <p:nvPr>
            <p:ph type="sldNum" sz="quarter" idx="12"/>
          </p:nvPr>
        </p:nvSpPr>
        <p:spPr/>
        <p:txBody>
          <a:bodyPr/>
          <a:lstStyle/>
          <a:p>
            <a:pPr>
              <a:defRPr/>
            </a:pPr>
            <a:fld id="{7382B2D3-BAAB-4F11-AA38-AC013B2C572A}" type="slidenum">
              <a:rPr lang="en-US" smtClean="0">
                <a:solidFill>
                  <a:srgbClr val="000000"/>
                </a:solidFill>
              </a:rPr>
              <a:pPr>
                <a:defRPr/>
              </a:pPr>
              <a:t>14</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11ECFD85-43BE-68EB-64E2-D0DA10644071}"/>
              </a:ext>
            </a:extLst>
          </p:cNvPr>
          <p:cNvSpPr txBox="1"/>
          <p:nvPr/>
        </p:nvSpPr>
        <p:spPr>
          <a:xfrm>
            <a:off x="588397" y="739471"/>
            <a:ext cx="3411109" cy="553998"/>
          </a:xfrm>
          <a:prstGeom prst="rect">
            <a:avLst/>
          </a:prstGeom>
          <a:noFill/>
        </p:spPr>
        <p:txBody>
          <a:bodyPr wrap="square" rtlCol="0">
            <a:spAutoFit/>
          </a:bodyPr>
          <a:lstStyle/>
          <a:p>
            <a:r>
              <a:rPr lang="en-US" sz="3000" dirty="0"/>
              <a:t>QUIZ</a:t>
            </a:r>
          </a:p>
        </p:txBody>
      </p:sp>
      <p:sp>
        <p:nvSpPr>
          <p:cNvPr id="5" name="TextBox 4">
            <a:extLst>
              <a:ext uri="{FF2B5EF4-FFF2-40B4-BE49-F238E27FC236}">
                <a16:creationId xmlns:a16="http://schemas.microsoft.com/office/drawing/2014/main" id="{DEF8F89C-EE7F-A3AC-1272-782BE635F3DD}"/>
              </a:ext>
            </a:extLst>
          </p:cNvPr>
          <p:cNvSpPr txBox="1"/>
          <p:nvPr/>
        </p:nvSpPr>
        <p:spPr>
          <a:xfrm>
            <a:off x="715616" y="1502797"/>
            <a:ext cx="6440558" cy="3416320"/>
          </a:xfrm>
          <a:prstGeom prst="rect">
            <a:avLst/>
          </a:prstGeom>
          <a:noFill/>
        </p:spPr>
        <p:txBody>
          <a:bodyPr wrap="square" rtlCol="0">
            <a:spAutoFit/>
          </a:bodyPr>
          <a:lstStyle/>
          <a:p>
            <a:r>
              <a:rPr lang="en-US" sz="2400" dirty="0"/>
              <a:t>Which is the FOURTH variable name that is valid?</a:t>
            </a:r>
          </a:p>
          <a:p>
            <a:endParaRPr lang="en-US" sz="2400" dirty="0"/>
          </a:p>
          <a:p>
            <a:pPr marL="342900" indent="-342900">
              <a:buFont typeface="+mj-lt"/>
              <a:buAutoNum type="alphaLcParenR"/>
            </a:pPr>
            <a:r>
              <a:rPr lang="en-US" sz="2400" dirty="0"/>
              <a:t>data5mon</a:t>
            </a:r>
          </a:p>
          <a:p>
            <a:pPr marL="342900" indent="-342900">
              <a:buFont typeface="+mj-lt"/>
              <a:buAutoNum type="alphaLcParenR"/>
            </a:pPr>
            <a:r>
              <a:rPr lang="en-US" sz="2400" dirty="0"/>
              <a:t>5monthsdata</a:t>
            </a:r>
          </a:p>
          <a:p>
            <a:pPr marL="342900" indent="-342900">
              <a:buFont typeface="+mj-lt"/>
              <a:buAutoNum type="alphaLcParenR"/>
            </a:pPr>
            <a:r>
              <a:rPr lang="en-US" sz="2400" dirty="0"/>
              <a:t>data#5</a:t>
            </a:r>
          </a:p>
          <a:p>
            <a:pPr marL="342900" indent="-342900">
              <a:buFont typeface="+mj-lt"/>
              <a:buAutoNum type="alphaLcParenR"/>
            </a:pPr>
            <a:r>
              <a:rPr lang="en-US" sz="2400" dirty="0"/>
              <a:t>five months data</a:t>
            </a:r>
          </a:p>
          <a:p>
            <a:pPr marL="342900" indent="-342900">
              <a:buFont typeface="+mj-lt"/>
              <a:buAutoNum type="alphaLcParenR"/>
            </a:pPr>
            <a:r>
              <a:rPr lang="en-US" sz="2400" dirty="0" err="1"/>
              <a:t>five_months_data</a:t>
            </a:r>
            <a:endParaRPr lang="en-US" sz="2400" dirty="0"/>
          </a:p>
          <a:p>
            <a:pPr marL="342900" indent="-342900">
              <a:buFont typeface="+mj-lt"/>
              <a:buAutoNum type="alphaLcParenR"/>
            </a:pPr>
            <a:r>
              <a:rPr lang="en-US" sz="2400" dirty="0" err="1"/>
              <a:t>FiveMonthsData</a:t>
            </a:r>
            <a:endParaRPr lang="en-US" sz="2400" dirty="0"/>
          </a:p>
          <a:p>
            <a:pPr marL="342900" indent="-342900">
              <a:buFont typeface="+mj-lt"/>
              <a:buAutoNum type="alphaLcParenR"/>
            </a:pPr>
            <a:r>
              <a:rPr lang="en-US" sz="2400" dirty="0"/>
              <a:t>This class rocks!</a:t>
            </a:r>
          </a:p>
        </p:txBody>
      </p:sp>
    </p:spTree>
    <p:extLst>
      <p:ext uri="{BB962C8B-B14F-4D97-AF65-F5344CB8AC3E}">
        <p14:creationId xmlns:p14="http://schemas.microsoft.com/office/powerpoint/2010/main" val="1629659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1179575" y="596913"/>
            <a:ext cx="9486901" cy="629214"/>
          </a:xfrm>
        </p:spPr>
        <p:txBody>
          <a:bodyPr anchor="b">
            <a:normAutofit/>
          </a:bodyPr>
          <a:lstStyle/>
          <a:p>
            <a:r>
              <a:rPr lang="en-US" sz="3000" dirty="0">
                <a:effectLst/>
                <a:latin typeface="+mn-lt"/>
                <a:ea typeface="Times New Roman" panose="02020603050405020304" pitchFamily="18" charset="0"/>
              </a:rPr>
              <a:t>Labels</a:t>
            </a:r>
            <a:endParaRPr lang="en-US" sz="3000" dirty="0">
              <a:latin typeface="+mn-lt"/>
            </a:endParaRPr>
          </a:p>
        </p:txBody>
      </p:sp>
      <p:sp>
        <p:nvSpPr>
          <p:cNvPr id="3" name="Content Placeholder 2">
            <a:extLst>
              <a:ext uri="{FF2B5EF4-FFF2-40B4-BE49-F238E27FC236}">
                <a16:creationId xmlns:a16="http://schemas.microsoft.com/office/drawing/2014/main" id="{EEDC8412-1EA6-49FE-BC12-6D7F440C4FA8}"/>
              </a:ext>
            </a:extLst>
          </p:cNvPr>
          <p:cNvSpPr>
            <a:spLocks noGrp="1"/>
          </p:cNvSpPr>
          <p:nvPr>
            <p:ph idx="1"/>
          </p:nvPr>
        </p:nvSpPr>
        <p:spPr>
          <a:xfrm>
            <a:off x="1352549" y="1589809"/>
            <a:ext cx="9486901" cy="4914900"/>
          </a:xfrm>
        </p:spPr>
        <p:txBody>
          <a:bodyPr>
            <a:normAutofit fontScale="62500" lnSpcReduction="20000"/>
          </a:bodyPr>
          <a:lstStyle/>
          <a:p>
            <a:pPr algn="just">
              <a:spcBef>
                <a:spcPts val="0"/>
              </a:spcBef>
            </a:pPr>
            <a:r>
              <a:rPr lang="en-US" sz="3400" dirty="0">
                <a:effectLst/>
                <a:ea typeface="Times New Roman" panose="02020603050405020304" pitchFamily="18" charset="0"/>
              </a:rPr>
              <a:t>As per most regulatory guidance documents (e.g. government, pharma), variable names should not be more than 8 characters in length.  </a:t>
            </a:r>
          </a:p>
          <a:p>
            <a:pPr algn="just">
              <a:spcBef>
                <a:spcPts val="0"/>
              </a:spcBef>
            </a:pPr>
            <a:endParaRPr lang="en-US" sz="3400" dirty="0">
              <a:effectLst/>
              <a:ea typeface="Times New Roman" panose="02020603050405020304" pitchFamily="18" charset="0"/>
            </a:endParaRPr>
          </a:p>
          <a:p>
            <a:pPr algn="just">
              <a:spcBef>
                <a:spcPts val="0"/>
              </a:spcBef>
            </a:pPr>
            <a:r>
              <a:rPr lang="en-US" sz="3400" dirty="0">
                <a:effectLst/>
                <a:ea typeface="Times New Roman" panose="02020603050405020304" pitchFamily="18" charset="0"/>
              </a:rPr>
              <a:t>Since this leaves few characters to identify the variable, we can add a label to each variable which will more fully describe the function of the variable. </a:t>
            </a:r>
          </a:p>
          <a:p>
            <a:pPr algn="just">
              <a:spcBef>
                <a:spcPts val="0"/>
              </a:spcBef>
            </a:pPr>
            <a:endParaRPr lang="en-US" sz="3400" dirty="0">
              <a:effectLst/>
              <a:ea typeface="Times New Roman" panose="02020603050405020304" pitchFamily="18" charset="0"/>
            </a:endParaRPr>
          </a:p>
          <a:p>
            <a:pPr algn="just">
              <a:spcBef>
                <a:spcPts val="0"/>
              </a:spcBef>
            </a:pPr>
            <a:r>
              <a:rPr lang="en-US" sz="3400" dirty="0">
                <a:effectLst/>
                <a:ea typeface="Times New Roman" panose="02020603050405020304" pitchFamily="18" charset="0"/>
              </a:rPr>
              <a:t>We can also add a dataset label to help identify the contents of the dataset.  Labels should typically not be longer than 40 characters.</a:t>
            </a:r>
          </a:p>
          <a:p>
            <a:pPr algn="just">
              <a:spcBef>
                <a:spcPts val="0"/>
              </a:spcBef>
            </a:pPr>
            <a:endParaRPr lang="en-US" sz="3400" dirty="0">
              <a:ea typeface="Times New Roman" panose="02020603050405020304" pitchFamily="18" charset="0"/>
            </a:endParaRPr>
          </a:p>
          <a:p>
            <a:pPr algn="just">
              <a:spcBef>
                <a:spcPts val="0"/>
              </a:spcBef>
            </a:pPr>
            <a:r>
              <a:rPr lang="en-US" sz="3400" dirty="0">
                <a:effectLst/>
                <a:ea typeface="Times New Roman" panose="02020603050405020304" pitchFamily="18" charset="0"/>
              </a:rPr>
              <a:t>Labels can also be defined locally within a PROC statement, in which case they are not associated with the data set outside of that run of that PROC</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marR="0" indent="0" algn="just">
              <a:spcBef>
                <a:spcPts val="0"/>
              </a:spcBef>
              <a:spcAft>
                <a:spcPts val="0"/>
              </a:spcAft>
              <a:buNone/>
            </a:pPr>
            <a:r>
              <a:rPr lang="en-US" sz="2400" dirty="0">
                <a:effectLst/>
                <a:latin typeface="Times New Roman" panose="02020603050405020304" pitchFamily="18" charset="0"/>
                <a:ea typeface="Times New Roman" panose="02020603050405020304" pitchFamily="18" charset="0"/>
              </a:rPr>
              <a:t> </a:t>
            </a:r>
          </a:p>
          <a:p>
            <a:pPr marL="0" indent="0" algn="just">
              <a:spcBef>
                <a:spcPts val="0"/>
              </a:spcBef>
              <a:buNone/>
            </a:pPr>
            <a:endParaRPr lang="en-US" dirty="0"/>
          </a:p>
        </p:txBody>
      </p:sp>
    </p:spTree>
    <p:extLst>
      <p:ext uri="{BB962C8B-B14F-4D97-AF65-F5344CB8AC3E}">
        <p14:creationId xmlns:p14="http://schemas.microsoft.com/office/powerpoint/2010/main" val="2909318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1179575" y="596913"/>
            <a:ext cx="9486901" cy="556478"/>
          </a:xfrm>
        </p:spPr>
        <p:txBody>
          <a:bodyPr anchor="b">
            <a:normAutofit/>
          </a:bodyPr>
          <a:lstStyle/>
          <a:p>
            <a:r>
              <a:rPr lang="en-US" sz="3000" dirty="0">
                <a:effectLst/>
                <a:latin typeface="+mn-lt"/>
                <a:ea typeface="Times New Roman" panose="02020603050405020304" pitchFamily="18" charset="0"/>
              </a:rPr>
              <a:t>Labels</a:t>
            </a:r>
            <a:endParaRPr lang="en-US" sz="3000" dirty="0">
              <a:latin typeface="+mn-lt"/>
            </a:endParaRPr>
          </a:p>
        </p:txBody>
      </p:sp>
      <p:sp>
        <p:nvSpPr>
          <p:cNvPr id="3" name="Content Placeholder 2">
            <a:extLst>
              <a:ext uri="{FF2B5EF4-FFF2-40B4-BE49-F238E27FC236}">
                <a16:creationId xmlns:a16="http://schemas.microsoft.com/office/drawing/2014/main" id="{EEDC8412-1EA6-49FE-BC12-6D7F440C4FA8}"/>
              </a:ext>
            </a:extLst>
          </p:cNvPr>
          <p:cNvSpPr>
            <a:spLocks noGrp="1"/>
          </p:cNvSpPr>
          <p:nvPr>
            <p:ph idx="1"/>
          </p:nvPr>
        </p:nvSpPr>
        <p:spPr>
          <a:xfrm>
            <a:off x="1352549" y="1304624"/>
            <a:ext cx="9486901" cy="4977245"/>
          </a:xfrm>
        </p:spPr>
        <p:txBody>
          <a:bodyPr>
            <a:normAutofit fontScale="92500" lnSpcReduction="20000"/>
          </a:bodyPr>
          <a:lstStyle/>
          <a:p>
            <a:pPr marL="0" indent="0">
              <a:lnSpc>
                <a:spcPct val="120000"/>
              </a:lnSpc>
              <a:spcBef>
                <a:spcPts val="0"/>
              </a:spcBef>
              <a:buNone/>
            </a:pPr>
            <a:r>
              <a:rPr lang="en-US" sz="1800" b="1" dirty="0">
                <a:latin typeface="Courier New" panose="02070309020205020404" pitchFamily="49" charset="0"/>
              </a:rPr>
              <a:t>data</a:t>
            </a:r>
            <a:r>
              <a:rPr lang="en-US" sz="1800" b="0" dirty="0">
                <a:latin typeface="Courier New" panose="02070309020205020404" pitchFamily="49" charset="0"/>
              </a:rPr>
              <a:t> club(label="Club Weight Loss Dataset"); </a:t>
            </a:r>
          </a:p>
          <a:p>
            <a:pPr marL="0" indent="0">
              <a:lnSpc>
                <a:spcPct val="120000"/>
              </a:lnSpc>
              <a:spcBef>
                <a:spcPts val="0"/>
              </a:spcBef>
              <a:buNone/>
            </a:pPr>
            <a:r>
              <a:rPr lang="en-US" sz="1800" b="0" dirty="0">
                <a:latin typeface="Courier New" panose="02070309020205020404" pitchFamily="49" charset="0"/>
              </a:rPr>
              <a:t>set club;</a:t>
            </a:r>
          </a:p>
          <a:p>
            <a:pPr marL="0" indent="0">
              <a:lnSpc>
                <a:spcPct val="120000"/>
              </a:lnSpc>
              <a:spcBef>
                <a:spcPts val="0"/>
              </a:spcBef>
              <a:buNone/>
            </a:pPr>
            <a:r>
              <a:rPr lang="en-US" sz="1800" b="0" dirty="0">
                <a:latin typeface="Courier New" panose="02070309020205020404" pitchFamily="49" charset="0"/>
              </a:rPr>
              <a:t>  label id         = 'Club Member Identifier'</a:t>
            </a:r>
          </a:p>
          <a:p>
            <a:pPr marL="0" indent="0">
              <a:lnSpc>
                <a:spcPct val="120000"/>
              </a:lnSpc>
              <a:spcBef>
                <a:spcPts val="0"/>
              </a:spcBef>
              <a:buNone/>
            </a:pPr>
            <a:r>
              <a:rPr lang="en-US" sz="1800" b="0" dirty="0">
                <a:latin typeface="Courier New" panose="02070309020205020404" pitchFamily="49" charset="0"/>
              </a:rPr>
              <a:t>        team       = 'Weight Loss Team'</a:t>
            </a:r>
          </a:p>
          <a:p>
            <a:pPr marL="0" indent="0">
              <a:lnSpc>
                <a:spcPct val="120000"/>
              </a:lnSpc>
              <a:spcBef>
                <a:spcPts val="0"/>
              </a:spcBef>
              <a:buNone/>
            </a:pPr>
            <a:r>
              <a:rPr lang="en-US" sz="1800" b="0" dirty="0">
                <a:latin typeface="Courier New" panose="02070309020205020404" pitchFamily="49" charset="0"/>
              </a:rPr>
              <a:t>	 name       = 'First Name'</a:t>
            </a:r>
          </a:p>
          <a:p>
            <a:pPr marL="0" indent="0">
              <a:lnSpc>
                <a:spcPct val="120000"/>
              </a:lnSpc>
              <a:spcBef>
                <a:spcPts val="0"/>
              </a:spcBef>
              <a:buNone/>
            </a:pPr>
            <a:r>
              <a:rPr lang="en-US" sz="1800" b="0" dirty="0">
                <a:latin typeface="Courier New" panose="02070309020205020404" pitchFamily="49" charset="0"/>
              </a:rPr>
              <a:t>	 </a:t>
            </a:r>
            <a:r>
              <a:rPr lang="en-US" sz="1800" b="0" dirty="0" err="1">
                <a:latin typeface="Courier New" panose="02070309020205020404" pitchFamily="49" charset="0"/>
              </a:rPr>
              <a:t>startwt</a:t>
            </a:r>
            <a:r>
              <a:rPr lang="en-US" sz="1800" b="0" dirty="0">
                <a:latin typeface="Courier New" panose="02070309020205020404" pitchFamily="49" charset="0"/>
              </a:rPr>
              <a:t>    = 'Starting Weight (</a:t>
            </a:r>
            <a:r>
              <a:rPr lang="en-US" sz="1800" b="0" dirty="0" err="1">
                <a:latin typeface="Courier New" panose="02070309020205020404" pitchFamily="49" charset="0"/>
              </a:rPr>
              <a:t>lbs</a:t>
            </a:r>
            <a:r>
              <a:rPr lang="en-US" sz="1800" b="0" dirty="0">
                <a:latin typeface="Courier New" panose="02070309020205020404" pitchFamily="49" charset="0"/>
              </a:rPr>
              <a:t>)'</a:t>
            </a:r>
          </a:p>
          <a:p>
            <a:pPr marL="0" indent="0">
              <a:lnSpc>
                <a:spcPct val="120000"/>
              </a:lnSpc>
              <a:spcBef>
                <a:spcPts val="0"/>
              </a:spcBef>
              <a:buNone/>
            </a:pPr>
            <a:r>
              <a:rPr lang="en-US" sz="1800" b="0" dirty="0">
                <a:latin typeface="Courier New" panose="02070309020205020404" pitchFamily="49" charset="0"/>
              </a:rPr>
              <a:t>	 </a:t>
            </a:r>
            <a:r>
              <a:rPr lang="en-US" sz="1800" b="0" dirty="0" err="1">
                <a:latin typeface="Courier New" panose="02070309020205020404" pitchFamily="49" charset="0"/>
              </a:rPr>
              <a:t>endwt</a:t>
            </a:r>
            <a:r>
              <a:rPr lang="en-US" sz="1800" b="0" dirty="0">
                <a:latin typeface="Courier New" panose="02070309020205020404" pitchFamily="49" charset="0"/>
              </a:rPr>
              <a:t>      = 'Ending Weight (</a:t>
            </a:r>
            <a:r>
              <a:rPr lang="en-US" sz="1800" b="0" dirty="0" err="1">
                <a:latin typeface="Courier New" panose="02070309020205020404" pitchFamily="49" charset="0"/>
              </a:rPr>
              <a:t>lbs</a:t>
            </a:r>
            <a:r>
              <a:rPr lang="en-US" sz="1800" b="0" dirty="0">
                <a:latin typeface="Courier New" panose="02070309020205020404" pitchFamily="49" charset="0"/>
              </a:rPr>
              <a:t>)';</a:t>
            </a:r>
          </a:p>
          <a:p>
            <a:pPr marL="0" indent="0">
              <a:lnSpc>
                <a:spcPct val="120000"/>
              </a:lnSpc>
              <a:spcBef>
                <a:spcPts val="0"/>
              </a:spcBef>
              <a:buNone/>
            </a:pPr>
            <a:r>
              <a:rPr lang="en-US" sz="1800" b="1" dirty="0">
                <a:latin typeface="Courier New" panose="02070309020205020404" pitchFamily="49" charset="0"/>
              </a:rPr>
              <a:t>run</a:t>
            </a:r>
            <a:r>
              <a:rPr lang="en-US" sz="1800" b="0" dirty="0">
                <a:latin typeface="Courier New" panose="02070309020205020404" pitchFamily="49" charset="0"/>
              </a:rPr>
              <a:t>;</a:t>
            </a:r>
          </a:p>
          <a:p>
            <a:pPr marL="0" indent="0">
              <a:lnSpc>
                <a:spcPct val="120000"/>
              </a:lnSpc>
              <a:spcBef>
                <a:spcPts val="0"/>
              </a:spcBef>
              <a:buNone/>
            </a:pPr>
            <a:endParaRPr lang="en-US" sz="1800" b="0" dirty="0">
              <a:latin typeface="Courier New" panose="02070309020205020404" pitchFamily="49" charset="0"/>
            </a:endParaRPr>
          </a:p>
          <a:p>
            <a:pPr marL="0" indent="0">
              <a:lnSpc>
                <a:spcPct val="120000"/>
              </a:lnSpc>
              <a:spcBef>
                <a:spcPts val="0"/>
              </a:spcBef>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contents</a:t>
            </a:r>
            <a:r>
              <a:rPr lang="en-US" sz="1800" b="0" dirty="0">
                <a:latin typeface="Courier New" panose="02070309020205020404" pitchFamily="49" charset="0"/>
              </a:rPr>
              <a:t> data=club;</a:t>
            </a:r>
          </a:p>
          <a:p>
            <a:pPr marL="0" indent="0">
              <a:lnSpc>
                <a:spcPct val="120000"/>
              </a:lnSpc>
              <a:spcBef>
                <a:spcPts val="0"/>
              </a:spcBef>
              <a:buNone/>
            </a:pPr>
            <a:r>
              <a:rPr lang="en-US" sz="1800" b="0" dirty="0">
                <a:latin typeface="Courier New" panose="02070309020205020404" pitchFamily="49" charset="0"/>
              </a:rPr>
              <a:t>  title 'After Labels';</a:t>
            </a:r>
          </a:p>
          <a:p>
            <a:pPr marL="0" indent="0">
              <a:lnSpc>
                <a:spcPct val="120000"/>
              </a:lnSpc>
              <a:spcBef>
                <a:spcPts val="0"/>
              </a:spcBef>
              <a:buNone/>
            </a:pPr>
            <a:r>
              <a:rPr lang="en-US" sz="1800" b="1" dirty="0">
                <a:latin typeface="Courier New" panose="02070309020205020404" pitchFamily="49" charset="0"/>
              </a:rPr>
              <a:t>run</a:t>
            </a:r>
            <a:r>
              <a:rPr lang="en-US" sz="1800" b="0" dirty="0">
                <a:latin typeface="Courier New" panose="02070309020205020404" pitchFamily="49" charset="0"/>
              </a:rPr>
              <a:t>;</a:t>
            </a:r>
            <a:r>
              <a:rPr lang="en-US" sz="2400" dirty="0">
                <a:effectLst/>
                <a:latin typeface="Times New Roman" panose="02020603050405020304" pitchFamily="18" charset="0"/>
                <a:ea typeface="Times New Roman" panose="02020603050405020304" pitchFamily="18" charset="0"/>
              </a:rPr>
              <a:t> </a:t>
            </a:r>
          </a:p>
          <a:p>
            <a:pPr marL="0" indent="0" algn="just">
              <a:spcBef>
                <a:spcPts val="0"/>
              </a:spcBef>
              <a:buNone/>
            </a:pPr>
            <a:endParaRPr lang="en-US" dirty="0"/>
          </a:p>
        </p:txBody>
      </p:sp>
    </p:spTree>
    <p:extLst>
      <p:ext uri="{BB962C8B-B14F-4D97-AF65-F5344CB8AC3E}">
        <p14:creationId xmlns:p14="http://schemas.microsoft.com/office/powerpoint/2010/main" val="260092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1179575" y="596913"/>
            <a:ext cx="9486901" cy="1010088"/>
          </a:xfrm>
        </p:spPr>
        <p:txBody>
          <a:bodyPr anchor="b">
            <a:normAutofit/>
          </a:bodyPr>
          <a:lstStyle/>
          <a:p>
            <a:r>
              <a:rPr lang="en-US" sz="3000" dirty="0">
                <a:latin typeface="+mn-lt"/>
              </a:rPr>
              <a:t>Another Look at Proc Contents</a:t>
            </a:r>
          </a:p>
        </p:txBody>
      </p:sp>
      <p:pic>
        <p:nvPicPr>
          <p:cNvPr id="5" name="Content Placeholder 4">
            <a:extLst>
              <a:ext uri="{FF2B5EF4-FFF2-40B4-BE49-F238E27FC236}">
                <a16:creationId xmlns:a16="http://schemas.microsoft.com/office/drawing/2014/main" id="{2CB6B864-586F-414C-89A7-FF4CBD6E571F}"/>
              </a:ext>
            </a:extLst>
          </p:cNvPr>
          <p:cNvPicPr>
            <a:picLocks noGrp="1" noChangeAspect="1"/>
          </p:cNvPicPr>
          <p:nvPr>
            <p:ph idx="1"/>
          </p:nvPr>
        </p:nvPicPr>
        <p:blipFill>
          <a:blip r:embed="rId2"/>
          <a:stretch>
            <a:fillRect/>
          </a:stretch>
        </p:blipFill>
        <p:spPr>
          <a:xfrm>
            <a:off x="1546807" y="2685929"/>
            <a:ext cx="3793448" cy="2758872"/>
          </a:xfrm>
          <a:ln w="38100">
            <a:solidFill>
              <a:schemeClr val="tx1"/>
            </a:solidFill>
          </a:ln>
        </p:spPr>
      </p:pic>
      <p:sp>
        <p:nvSpPr>
          <p:cNvPr id="6" name="TextBox 5">
            <a:extLst>
              <a:ext uri="{FF2B5EF4-FFF2-40B4-BE49-F238E27FC236}">
                <a16:creationId xmlns:a16="http://schemas.microsoft.com/office/drawing/2014/main" id="{8EE17137-33CA-4163-983E-61501D228A5E}"/>
              </a:ext>
            </a:extLst>
          </p:cNvPr>
          <p:cNvSpPr txBox="1"/>
          <p:nvPr/>
        </p:nvSpPr>
        <p:spPr>
          <a:xfrm>
            <a:off x="2911366" y="2079073"/>
            <a:ext cx="106433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Gill Sans MT"/>
                <a:ea typeface="+mn-ea"/>
                <a:cs typeface="+mn-cs"/>
              </a:rPr>
              <a:t>Before</a:t>
            </a:r>
          </a:p>
        </p:txBody>
      </p:sp>
      <p:sp>
        <p:nvSpPr>
          <p:cNvPr id="11" name="TextBox 10">
            <a:extLst>
              <a:ext uri="{FF2B5EF4-FFF2-40B4-BE49-F238E27FC236}">
                <a16:creationId xmlns:a16="http://schemas.microsoft.com/office/drawing/2014/main" id="{4B7FE531-7945-4293-A92B-A4CF0C36DF41}"/>
              </a:ext>
            </a:extLst>
          </p:cNvPr>
          <p:cNvSpPr txBox="1"/>
          <p:nvPr/>
        </p:nvSpPr>
        <p:spPr>
          <a:xfrm>
            <a:off x="7993587" y="2077357"/>
            <a:ext cx="1330814"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effectLst/>
                <a:uLnTx/>
                <a:uFillTx/>
                <a:latin typeface="Gill Sans MT"/>
                <a:ea typeface="+mn-ea"/>
                <a:cs typeface="+mn-cs"/>
              </a:rPr>
              <a:t>Updated</a:t>
            </a:r>
          </a:p>
        </p:txBody>
      </p:sp>
      <p:pic>
        <p:nvPicPr>
          <p:cNvPr id="4" name="Picture 3">
            <a:extLst>
              <a:ext uri="{FF2B5EF4-FFF2-40B4-BE49-F238E27FC236}">
                <a16:creationId xmlns:a16="http://schemas.microsoft.com/office/drawing/2014/main" id="{BF0B88C3-0E39-4455-9BEC-3E7F41F7F401}"/>
              </a:ext>
            </a:extLst>
          </p:cNvPr>
          <p:cNvPicPr>
            <a:picLocks noChangeAspect="1"/>
          </p:cNvPicPr>
          <p:nvPr/>
        </p:nvPicPr>
        <p:blipFill>
          <a:blip r:embed="rId3"/>
          <a:stretch>
            <a:fillRect/>
          </a:stretch>
        </p:blipFill>
        <p:spPr>
          <a:xfrm>
            <a:off x="6096001" y="2685930"/>
            <a:ext cx="4904231" cy="2767962"/>
          </a:xfrm>
          <a:prstGeom prst="rect">
            <a:avLst/>
          </a:prstGeom>
          <a:ln w="38100">
            <a:solidFill>
              <a:schemeClr val="tx1"/>
            </a:solidFill>
          </a:ln>
        </p:spPr>
      </p:pic>
    </p:spTree>
    <p:extLst>
      <p:ext uri="{BB962C8B-B14F-4D97-AF65-F5344CB8AC3E}">
        <p14:creationId xmlns:p14="http://schemas.microsoft.com/office/powerpoint/2010/main" val="254997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685801" y="561756"/>
            <a:ext cx="9486901" cy="1010088"/>
          </a:xfrm>
        </p:spPr>
        <p:txBody>
          <a:bodyPr anchor="b">
            <a:normAutofit/>
          </a:bodyPr>
          <a:lstStyle/>
          <a:p>
            <a:r>
              <a:rPr lang="en-US" sz="3000" dirty="0">
                <a:latin typeface="+mn-lt"/>
              </a:rPr>
              <a:t>Printing Data Set with Labels</a:t>
            </a:r>
          </a:p>
        </p:txBody>
      </p:sp>
      <p:sp>
        <p:nvSpPr>
          <p:cNvPr id="7" name="Content Placeholder 6">
            <a:extLst>
              <a:ext uri="{FF2B5EF4-FFF2-40B4-BE49-F238E27FC236}">
                <a16:creationId xmlns:a16="http://schemas.microsoft.com/office/drawing/2014/main" id="{22A7515B-5566-460D-BC3B-A2E01CCB7E7E}"/>
              </a:ext>
            </a:extLst>
          </p:cNvPr>
          <p:cNvSpPr>
            <a:spLocks noGrp="1"/>
          </p:cNvSpPr>
          <p:nvPr>
            <p:ph idx="1"/>
          </p:nvPr>
        </p:nvSpPr>
        <p:spPr/>
        <p:txBody>
          <a:bodyPr anchor="t">
            <a:normAutofit lnSpcReduction="10000"/>
          </a:bodyPr>
          <a:lstStyle/>
          <a:p>
            <a:pPr marL="0" indent="0">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print</a:t>
            </a:r>
            <a:r>
              <a:rPr lang="en-US" sz="1800" b="0" dirty="0">
                <a:latin typeface="Courier New" panose="02070309020205020404" pitchFamily="49" charset="0"/>
              </a:rPr>
              <a:t> data=club label;</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p>
          <a:p>
            <a:pPr marL="0" indent="0">
              <a:buNone/>
            </a:pPr>
            <a:endParaRPr lang="en-US" dirty="0">
              <a:latin typeface="Courier New" panose="02070309020205020404" pitchFamily="49" charset="0"/>
            </a:endParaRPr>
          </a:p>
          <a:p>
            <a:pPr marL="0" indent="0">
              <a:buNone/>
            </a:pPr>
            <a:endParaRPr lang="en-US" dirty="0">
              <a:latin typeface="Courier New" panose="02070309020205020404" pitchFamily="49" charset="0"/>
            </a:endParaRPr>
          </a:p>
          <a:p>
            <a:pPr marL="0" indent="0">
              <a:buNone/>
            </a:pPr>
            <a:endParaRPr lang="en-US" dirty="0">
              <a:latin typeface="Courier New" panose="02070309020205020404" pitchFamily="49" charset="0"/>
            </a:endParaRPr>
          </a:p>
          <a:p>
            <a:pPr marL="0" indent="0">
              <a:buNone/>
            </a:pPr>
            <a:endParaRPr lang="en-US" dirty="0">
              <a:latin typeface="Courier New" panose="02070309020205020404" pitchFamily="49" charset="0"/>
            </a:endParaRPr>
          </a:p>
          <a:p>
            <a:pPr marL="0" indent="0">
              <a:buNone/>
            </a:pPr>
            <a:endParaRPr lang="en-US" dirty="0">
              <a:latin typeface="Courier New" panose="02070309020205020404" pitchFamily="49" charset="0"/>
            </a:endParaRPr>
          </a:p>
          <a:p>
            <a:pPr marL="0" indent="0">
              <a:buNone/>
            </a:pPr>
            <a:endParaRPr lang="en-US" dirty="0"/>
          </a:p>
          <a:p>
            <a:pPr marL="0" indent="0">
              <a:buNone/>
            </a:pPr>
            <a:r>
              <a:rPr lang="en-US" dirty="0"/>
              <a:t>If labels not created in data step, can add temporary labels within a print statement (saw this last week) </a:t>
            </a:r>
          </a:p>
          <a:p>
            <a:pPr marL="0" indent="0">
              <a:buNone/>
            </a:pPr>
            <a:endParaRPr lang="en-US" dirty="0"/>
          </a:p>
        </p:txBody>
      </p:sp>
      <p:pic>
        <p:nvPicPr>
          <p:cNvPr id="13" name="Picture 12">
            <a:extLst>
              <a:ext uri="{FF2B5EF4-FFF2-40B4-BE49-F238E27FC236}">
                <a16:creationId xmlns:a16="http://schemas.microsoft.com/office/drawing/2014/main" id="{46342767-C931-4A74-A09D-27799A4F18F1}"/>
              </a:ext>
            </a:extLst>
          </p:cNvPr>
          <p:cNvPicPr>
            <a:picLocks noChangeAspect="1"/>
          </p:cNvPicPr>
          <p:nvPr/>
        </p:nvPicPr>
        <p:blipFill>
          <a:blip r:embed="rId2"/>
          <a:stretch>
            <a:fillRect/>
          </a:stretch>
        </p:blipFill>
        <p:spPr>
          <a:xfrm>
            <a:off x="5025946" y="1927080"/>
            <a:ext cx="6849103" cy="2847123"/>
          </a:xfrm>
          <a:prstGeom prst="rect">
            <a:avLst/>
          </a:prstGeom>
          <a:ln w="38100">
            <a:solidFill>
              <a:schemeClr val="tx1"/>
            </a:solidFill>
          </a:ln>
        </p:spPr>
      </p:pic>
    </p:spTree>
    <p:extLst>
      <p:ext uri="{BB962C8B-B14F-4D97-AF65-F5344CB8AC3E}">
        <p14:creationId xmlns:p14="http://schemas.microsoft.com/office/powerpoint/2010/main" val="1712494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ED694-522A-8186-E0A5-7A6C4397A801}"/>
              </a:ext>
            </a:extLst>
          </p:cNvPr>
          <p:cNvSpPr>
            <a:spLocks noGrp="1"/>
          </p:cNvSpPr>
          <p:nvPr>
            <p:ph type="title"/>
          </p:nvPr>
        </p:nvSpPr>
        <p:spPr/>
        <p:txBody>
          <a:bodyPr/>
          <a:lstStyle/>
          <a:p>
            <a:r>
              <a:rPr lang="en-US" dirty="0"/>
              <a:t>Copying / </a:t>
            </a:r>
            <a:r>
              <a:rPr lang="en-US" dirty="0" err="1"/>
              <a:t>subsetting</a:t>
            </a:r>
            <a:r>
              <a:rPr lang="en-US" dirty="0"/>
              <a:t> data</a:t>
            </a:r>
          </a:p>
        </p:txBody>
      </p:sp>
      <p:sp>
        <p:nvSpPr>
          <p:cNvPr id="5" name="Text Placeholder 4">
            <a:extLst>
              <a:ext uri="{FF2B5EF4-FFF2-40B4-BE49-F238E27FC236}">
                <a16:creationId xmlns:a16="http://schemas.microsoft.com/office/drawing/2014/main" id="{6597D542-134D-3896-1E10-1DF43985AF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61297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65241-F867-665F-2BB6-06BE588D122D}"/>
              </a:ext>
            </a:extLst>
          </p:cNvPr>
          <p:cNvSpPr>
            <a:spLocks noGrp="1"/>
          </p:cNvSpPr>
          <p:nvPr>
            <p:ph type="title"/>
          </p:nvPr>
        </p:nvSpPr>
        <p:spPr/>
        <p:txBody>
          <a:bodyPr/>
          <a:lstStyle/>
          <a:p>
            <a:r>
              <a:rPr lang="en-US" dirty="0"/>
              <a:t>Recap – entering data (manually)</a:t>
            </a:r>
          </a:p>
        </p:txBody>
      </p:sp>
      <p:sp>
        <p:nvSpPr>
          <p:cNvPr id="3" name="Content Placeholder 2">
            <a:extLst>
              <a:ext uri="{FF2B5EF4-FFF2-40B4-BE49-F238E27FC236}">
                <a16:creationId xmlns:a16="http://schemas.microsoft.com/office/drawing/2014/main" id="{9D36F655-C07C-1B4C-45E9-5B5C27BB8624}"/>
              </a:ext>
            </a:extLst>
          </p:cNvPr>
          <p:cNvSpPr>
            <a:spLocks noGrp="1"/>
          </p:cNvSpPr>
          <p:nvPr>
            <p:ph idx="1"/>
          </p:nvPr>
        </p:nvSpPr>
        <p:spPr>
          <a:xfrm>
            <a:off x="685801" y="2142067"/>
            <a:ext cx="6755244" cy="4632806"/>
          </a:xfrm>
        </p:spPr>
        <p:txBody>
          <a:bodyPr>
            <a:normAutofit/>
          </a:bodyPr>
          <a:lstStyle/>
          <a:p>
            <a:r>
              <a:rPr lang="en-US" sz="2400" dirty="0"/>
              <a:t>Data statement to specify name of dataset</a:t>
            </a:r>
          </a:p>
          <a:p>
            <a:r>
              <a:rPr lang="en-US" sz="2400" dirty="0"/>
              <a:t>Input statement to specify variables names &amp; types (and sometimes lengths)</a:t>
            </a:r>
          </a:p>
          <a:p>
            <a:pPr lvl="1"/>
            <a:r>
              <a:rPr lang="en-US" sz="2400" dirty="0"/>
              <a:t>categorical variables must have $ after them</a:t>
            </a:r>
          </a:p>
          <a:p>
            <a:r>
              <a:rPr lang="en-US" sz="2400" dirty="0" err="1"/>
              <a:t>datalines</a:t>
            </a:r>
            <a:r>
              <a:rPr lang="en-US" sz="2400" dirty="0"/>
              <a:t> or cards statement</a:t>
            </a:r>
          </a:p>
          <a:p>
            <a:r>
              <a:rPr lang="en-US" sz="2400" dirty="0"/>
              <a:t>Print/inspect data immediately after entering/importing it to make sure it appears as expected</a:t>
            </a:r>
          </a:p>
          <a:p>
            <a:r>
              <a:rPr lang="en-US" sz="2400" dirty="0"/>
              <a:t>Use Google/SAS documentation/AI to help with the details!</a:t>
            </a:r>
          </a:p>
          <a:p>
            <a:endParaRPr lang="en-US" dirty="0"/>
          </a:p>
        </p:txBody>
      </p:sp>
      <p:pic>
        <p:nvPicPr>
          <p:cNvPr id="5" name="Picture 4" descr="A screenshot of a computer&#10;&#10;AI-generated content may be incorrect.">
            <a:extLst>
              <a:ext uri="{FF2B5EF4-FFF2-40B4-BE49-F238E27FC236}">
                <a16:creationId xmlns:a16="http://schemas.microsoft.com/office/drawing/2014/main" id="{7969FBB5-D8B2-7F54-BC81-E8C399C2E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1045" y="1688339"/>
            <a:ext cx="4414982" cy="2440757"/>
          </a:xfrm>
          <a:prstGeom prst="rect">
            <a:avLst/>
          </a:prstGeom>
        </p:spPr>
      </p:pic>
      <p:pic>
        <p:nvPicPr>
          <p:cNvPr id="7" name="Picture 6" descr="A table with numbers and numbers&#10;&#10;AI-generated content may be incorrect.">
            <a:extLst>
              <a:ext uri="{FF2B5EF4-FFF2-40B4-BE49-F238E27FC236}">
                <a16:creationId xmlns:a16="http://schemas.microsoft.com/office/drawing/2014/main" id="{59DA0822-0CC6-9956-7CCF-1DFE564E6A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045" y="4458470"/>
            <a:ext cx="3211919" cy="2114060"/>
          </a:xfrm>
          <a:prstGeom prst="rect">
            <a:avLst/>
          </a:prstGeom>
        </p:spPr>
      </p:pic>
    </p:spTree>
    <p:extLst>
      <p:ext uri="{BB962C8B-B14F-4D97-AF65-F5344CB8AC3E}">
        <p14:creationId xmlns:p14="http://schemas.microsoft.com/office/powerpoint/2010/main" val="3540377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lstStyle/>
          <a:p>
            <a:r>
              <a:rPr lang="en-US" dirty="0"/>
              <a:t>Copying &amp; </a:t>
            </a:r>
            <a:r>
              <a:rPr lang="en-US" dirty="0" err="1"/>
              <a:t>Subsetting</a:t>
            </a:r>
            <a:r>
              <a:rPr lang="en-US" dirty="0"/>
              <a:t> Data</a:t>
            </a:r>
          </a:p>
        </p:txBody>
      </p:sp>
      <p:sp>
        <p:nvSpPr>
          <p:cNvPr id="3" name="Content Placeholder 2"/>
          <p:cNvSpPr>
            <a:spLocks noGrp="1"/>
          </p:cNvSpPr>
          <p:nvPr>
            <p:ph idx="1"/>
          </p:nvPr>
        </p:nvSpPr>
        <p:spPr/>
        <p:txBody>
          <a:bodyPr/>
          <a:lstStyle/>
          <a:p>
            <a:pPr marL="0" indent="0">
              <a:buNone/>
            </a:pPr>
            <a:r>
              <a:rPr lang="en-US" dirty="0"/>
              <a:t>Use the </a:t>
            </a:r>
            <a:r>
              <a:rPr lang="en-US" dirty="0">
                <a:solidFill>
                  <a:srgbClr val="FFFF00"/>
                </a:solidFill>
              </a:rPr>
              <a:t>set</a:t>
            </a:r>
            <a:r>
              <a:rPr lang="en-US" dirty="0"/>
              <a:t> statement – reads in a dataset</a:t>
            </a:r>
          </a:p>
          <a:p>
            <a:pPr marL="0" indent="0">
              <a:buNone/>
            </a:pPr>
            <a:r>
              <a:rPr lang="en-US" dirty="0"/>
              <a:t>	I think about it as placing the data there</a:t>
            </a:r>
          </a:p>
          <a:p>
            <a:pPr marL="0" indent="0">
              <a:buNone/>
            </a:pPr>
            <a:r>
              <a:rPr lang="en-US" dirty="0"/>
              <a:t>The </a:t>
            </a:r>
            <a:r>
              <a:rPr lang="en-US" dirty="0">
                <a:solidFill>
                  <a:srgbClr val="FFFF00"/>
                </a:solidFill>
              </a:rPr>
              <a:t>where</a:t>
            </a:r>
            <a:r>
              <a:rPr lang="en-US" dirty="0"/>
              <a:t> statement subsets the data – can check row-level conditions</a:t>
            </a:r>
          </a:p>
          <a:p>
            <a:pPr marL="0" lvl="1" indent="0">
              <a:buNone/>
            </a:pPr>
            <a:endParaRPr lang="en-US" dirty="0"/>
          </a:p>
          <a:p>
            <a:pPr marL="0" indent="0">
              <a:buNone/>
            </a:pPr>
            <a:r>
              <a:rPr lang="en-US" dirty="0">
                <a:latin typeface="Courier New" panose="02070309020205020404" pitchFamily="49" charset="0"/>
                <a:cs typeface="Courier New" panose="02070309020205020404" pitchFamily="49" charset="0"/>
              </a:rPr>
              <a:t>data </a:t>
            </a:r>
            <a:r>
              <a:rPr lang="en-US" dirty="0" err="1">
                <a:latin typeface="Courier New" panose="02070309020205020404" pitchFamily="49" charset="0"/>
                <a:cs typeface="Courier New" panose="02070309020205020404" pitchFamily="49" charset="0"/>
              </a:rPr>
              <a:t>onlyred</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set club;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where team='red'; 	*works with if as well;</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run;</a:t>
            </a:r>
          </a:p>
          <a:p>
            <a:pPr marL="0" lvl="1" indent="0">
              <a:buNone/>
            </a:pPr>
            <a:endParaRPr lang="en-US" dirty="0"/>
          </a:p>
        </p:txBody>
      </p:sp>
    </p:spTree>
    <p:extLst>
      <p:ext uri="{BB962C8B-B14F-4D97-AF65-F5344CB8AC3E}">
        <p14:creationId xmlns:p14="http://schemas.microsoft.com/office/powerpoint/2010/main" val="4226354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chor="t"/>
          <a:lstStyle/>
          <a:p>
            <a:r>
              <a:rPr lang="en-US" dirty="0"/>
              <a:t>Missing Data revisited</a:t>
            </a:r>
          </a:p>
        </p:txBody>
      </p:sp>
      <p:sp>
        <p:nvSpPr>
          <p:cNvPr id="9" name="Content Placeholder 8"/>
          <p:cNvSpPr>
            <a:spLocks noGrp="1"/>
          </p:cNvSpPr>
          <p:nvPr>
            <p:ph idx="1"/>
          </p:nvPr>
        </p:nvSpPr>
        <p:spPr>
          <a:xfrm>
            <a:off x="796637" y="1891147"/>
            <a:ext cx="5874327" cy="4525963"/>
          </a:xfrm>
        </p:spPr>
        <p:txBody>
          <a:bodyPr anchor="t"/>
          <a:lstStyle/>
          <a:p>
            <a:r>
              <a:rPr lang="en-US" sz="2000" dirty="0"/>
              <a:t>For character variables, “” or “ “</a:t>
            </a:r>
          </a:p>
          <a:p>
            <a:pPr lvl="1"/>
            <a:r>
              <a:rPr lang="en-US" sz="2000" dirty="0"/>
              <a:t>Can be included as a group in frequencies</a:t>
            </a:r>
          </a:p>
          <a:p>
            <a:r>
              <a:rPr lang="en-US" sz="2000" dirty="0"/>
              <a:t>For numeric variables, “.”</a:t>
            </a:r>
          </a:p>
          <a:p>
            <a:pPr lvl="1"/>
            <a:r>
              <a:rPr lang="en-US" sz="2000" dirty="0"/>
              <a:t>Excluded from calculations (mean)</a:t>
            </a:r>
          </a:p>
          <a:p>
            <a:pPr lvl="1"/>
            <a:r>
              <a:rPr lang="en-US" sz="2000" dirty="0"/>
              <a:t>Is the smallest possible value for comparisons</a:t>
            </a:r>
          </a:p>
          <a:p>
            <a:pPr marL="914400" lvl="2" indent="0">
              <a:buNone/>
            </a:pPr>
            <a:r>
              <a:rPr lang="en-US" sz="2000" dirty="0">
                <a:solidFill>
                  <a:srgbClr val="FFFF00"/>
                </a:solidFill>
              </a:rPr>
              <a:t>	. &lt; 10   is TRUE</a:t>
            </a:r>
          </a:p>
        </p:txBody>
      </p:sp>
      <p:sp>
        <p:nvSpPr>
          <p:cNvPr id="4" name="Slide Number Placeholder 3"/>
          <p:cNvSpPr>
            <a:spLocks noGrp="1"/>
          </p:cNvSpPr>
          <p:nvPr>
            <p:ph type="sldNum" sz="quarter" idx="12"/>
          </p:nvPr>
        </p:nvSpPr>
        <p:spPr/>
        <p:txBody>
          <a:bodyPr/>
          <a:lstStyle/>
          <a:p>
            <a:pPr>
              <a:defRPr/>
            </a:pPr>
            <a:fld id="{CBA059E0-62C5-4E21-988D-F84515E05A6E}" type="slidenum">
              <a:rPr lang="en-US" smtClean="0">
                <a:solidFill>
                  <a:srgbClr val="000000"/>
                </a:solidFill>
              </a:rPr>
              <a:pPr>
                <a:defRPr/>
              </a:pPr>
              <a:t>21</a:t>
            </a:fld>
            <a:endParaRPr lang="en-US" b="0" dirty="0">
              <a:solidFill>
                <a:srgbClr val="000000"/>
              </a:solidFill>
              <a:latin typeface="Times New Roman" pitchFamily="18" charset="0"/>
            </a:endParaRPr>
          </a:p>
        </p:txBody>
      </p:sp>
    </p:spTree>
    <p:extLst>
      <p:ext uri="{BB962C8B-B14F-4D97-AF65-F5344CB8AC3E}">
        <p14:creationId xmlns:p14="http://schemas.microsoft.com/office/powerpoint/2010/main" val="206863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wipe(left)">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wipe(left)">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wipe(left)">
                                      <p:cBhvr>
                                        <p:cTn id="17" dur="500"/>
                                        <p:tgtEl>
                                          <p:spTgt spid="9">
                                            <p:txEl>
                                              <p:pRg st="4" end="4"/>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Effect transition="in" filter="wipe(left)">
                                      <p:cBhvr>
                                        <p:cTn id="21"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Coding Error with Missing Data</a:t>
            </a:r>
          </a:p>
        </p:txBody>
      </p:sp>
      <p:sp>
        <p:nvSpPr>
          <p:cNvPr id="9" name="Content Placeholder 8"/>
          <p:cNvSpPr>
            <a:spLocks noGrp="1"/>
          </p:cNvSpPr>
          <p:nvPr>
            <p:ph idx="1"/>
          </p:nvPr>
        </p:nvSpPr>
        <p:spPr>
          <a:xfrm>
            <a:off x="685801" y="2142067"/>
            <a:ext cx="5070763" cy="3649133"/>
          </a:xfrm>
        </p:spPr>
        <p:txBody>
          <a:bodyPr/>
          <a:lstStyle/>
          <a:p>
            <a:pPr marL="114300" lvl="2" indent="0">
              <a:buNone/>
            </a:pPr>
            <a:r>
              <a:rPr lang="en-US" b="1" dirty="0">
                <a:latin typeface="Courier New" panose="02070309020205020404" pitchFamily="49" charset="0"/>
                <a:cs typeface="Courier New" panose="02070309020205020404" pitchFamily="49" charset="0"/>
              </a:rPr>
              <a:t>data</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badsalary</a:t>
            </a:r>
            <a:r>
              <a:rPr lang="en-US" dirty="0">
                <a:latin typeface="Courier New" panose="02070309020205020404" pitchFamily="49" charset="0"/>
                <a:cs typeface="Courier New" panose="02070309020205020404" pitchFamily="49" charset="0"/>
              </a:rPr>
              <a:t>;</a:t>
            </a:r>
          </a:p>
          <a:p>
            <a:pPr marL="114300" lvl="2" indent="0">
              <a:buNone/>
            </a:pPr>
            <a:r>
              <a:rPr lang="en-US" dirty="0">
                <a:latin typeface="Courier New" panose="02070309020205020404" pitchFamily="49" charset="0"/>
                <a:cs typeface="Courier New" panose="02070309020205020404" pitchFamily="49" charset="0"/>
              </a:rPr>
              <a:t>     set </a:t>
            </a:r>
            <a:r>
              <a:rPr lang="en-US" dirty="0" err="1">
                <a:latin typeface="Courier New" panose="02070309020205020404" pitchFamily="49" charset="0"/>
                <a:cs typeface="Courier New" panose="02070309020205020404" pitchFamily="49" charset="0"/>
              </a:rPr>
              <a:t>salarydata</a:t>
            </a:r>
            <a:r>
              <a:rPr lang="en-US" dirty="0">
                <a:latin typeface="Courier New" panose="02070309020205020404" pitchFamily="49" charset="0"/>
                <a:cs typeface="Courier New" panose="02070309020205020404" pitchFamily="49" charset="0"/>
              </a:rPr>
              <a:t>;</a:t>
            </a:r>
          </a:p>
          <a:p>
            <a:pPr marL="114300" lvl="2" indent="0">
              <a:buNone/>
            </a:pPr>
            <a:r>
              <a:rPr lang="en-US" dirty="0">
                <a:latin typeface="Courier New" panose="02070309020205020404" pitchFamily="49" charset="0"/>
                <a:cs typeface="Courier New" panose="02070309020205020404" pitchFamily="49" charset="0"/>
              </a:rPr>
              <a:t>     where salary &lt; 10000;</a:t>
            </a:r>
          </a:p>
          <a:p>
            <a:pPr marL="114300" lvl="2" indent="0">
              <a:buNone/>
            </a:pPr>
            <a:endParaRPr lang="en-US" dirty="0"/>
          </a:p>
          <a:p>
            <a:pPr marL="114300" lvl="2" indent="0">
              <a:buNone/>
            </a:pPr>
            <a:r>
              <a:rPr lang="en-US" dirty="0"/>
              <a:t>To EXCLUDE missing values, here are some options:</a:t>
            </a:r>
          </a:p>
          <a:p>
            <a:pPr marL="114300" lvl="2" indent="0">
              <a:buNone/>
            </a:pPr>
            <a:r>
              <a:rPr lang="en-US" dirty="0">
                <a:solidFill>
                  <a:srgbClr val="FFFF00"/>
                </a:solidFill>
              </a:rPr>
              <a:t>	</a:t>
            </a:r>
            <a:r>
              <a:rPr lang="en-US" dirty="0">
                <a:latin typeface="Courier New" panose="02070309020205020404" pitchFamily="49" charset="0"/>
                <a:cs typeface="Courier New" panose="02070309020205020404" pitchFamily="49" charset="0"/>
              </a:rPr>
              <a:t>where salary &lt;&gt; . and salary &lt; 10000; </a:t>
            </a:r>
          </a:p>
          <a:p>
            <a:pPr marL="114300" lvl="2" indent="0">
              <a:buNone/>
            </a:pPr>
            <a:r>
              <a:rPr lang="en-US" dirty="0">
                <a:latin typeface="Courier New" panose="02070309020205020404" pitchFamily="49" charset="0"/>
                <a:cs typeface="Courier New" panose="02070309020205020404" pitchFamily="49" charset="0"/>
              </a:rPr>
              <a:t>	where salary &gt; . and salary &lt; 10000; </a:t>
            </a:r>
          </a:p>
          <a:p>
            <a:pPr marL="114300" lvl="2" indent="0">
              <a:buNone/>
            </a:pPr>
            <a:r>
              <a:rPr lang="en-US" dirty="0">
                <a:latin typeface="Courier New" panose="02070309020205020404" pitchFamily="49" charset="0"/>
                <a:cs typeface="Courier New" panose="02070309020205020404" pitchFamily="49" charset="0"/>
              </a:rPr>
              <a:t>	where salary ne . and salary &lt; 10000; </a:t>
            </a:r>
          </a:p>
        </p:txBody>
      </p:sp>
      <p:sp>
        <p:nvSpPr>
          <p:cNvPr id="4" name="Slide Number Placeholder 3"/>
          <p:cNvSpPr>
            <a:spLocks noGrp="1"/>
          </p:cNvSpPr>
          <p:nvPr>
            <p:ph type="sldNum" sz="quarter" idx="12"/>
          </p:nvPr>
        </p:nvSpPr>
        <p:spPr/>
        <p:txBody>
          <a:bodyPr/>
          <a:lstStyle/>
          <a:p>
            <a:pPr>
              <a:defRPr/>
            </a:pPr>
            <a:fld id="{CBA059E0-62C5-4E21-988D-F84515E05A6E}" type="slidenum">
              <a:rPr lang="en-US" smtClean="0">
                <a:solidFill>
                  <a:srgbClr val="000000"/>
                </a:solidFill>
              </a:rPr>
              <a:pPr>
                <a:defRPr/>
              </a:pPr>
              <a:t>22</a:t>
            </a:fld>
            <a:endParaRPr lang="en-US" dirty="0">
              <a:solidFill>
                <a:srgbClr val="000000"/>
              </a:solidFill>
              <a:latin typeface="Times New Roman" pitchFamily="18" charset="0"/>
            </a:endParaRPr>
          </a:p>
        </p:txBody>
      </p:sp>
      <p:sp>
        <p:nvSpPr>
          <p:cNvPr id="2" name="TextBox 1">
            <a:extLst>
              <a:ext uri="{FF2B5EF4-FFF2-40B4-BE49-F238E27FC236}">
                <a16:creationId xmlns:a16="http://schemas.microsoft.com/office/drawing/2014/main" id="{DD1E7670-DF6D-5C10-0A93-CEB8D1957E1D}"/>
              </a:ext>
            </a:extLst>
          </p:cNvPr>
          <p:cNvSpPr txBox="1"/>
          <p:nvPr/>
        </p:nvSpPr>
        <p:spPr>
          <a:xfrm>
            <a:off x="6899563" y="4125191"/>
            <a:ext cx="2473036" cy="923330"/>
          </a:xfrm>
          <a:prstGeom prst="rect">
            <a:avLst/>
          </a:prstGeom>
          <a:noFill/>
        </p:spPr>
        <p:txBody>
          <a:bodyPr wrap="square" rtlCol="0">
            <a:spAutoFit/>
          </a:bodyPr>
          <a:lstStyle/>
          <a:p>
            <a:r>
              <a:rPr lang="en-US" dirty="0">
                <a:solidFill>
                  <a:srgbClr val="FF0000"/>
                </a:solidFill>
              </a:rPr>
              <a:t>&lt;&gt; and ne are two ways of saying “not equal to” in SAS</a:t>
            </a:r>
          </a:p>
        </p:txBody>
      </p:sp>
    </p:spTree>
    <p:extLst>
      <p:ext uri="{BB962C8B-B14F-4D97-AF65-F5344CB8AC3E}">
        <p14:creationId xmlns:p14="http://schemas.microsoft.com/office/powerpoint/2010/main" val="9006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wipe(left)">
                                      <p:cBhvr>
                                        <p:cTn id="7" dur="500"/>
                                        <p:tgtEl>
                                          <p:spTgt spid="9">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
                                            <p:txEl>
                                              <p:pRg st="5" end="5"/>
                                            </p:txEl>
                                          </p:spTgt>
                                        </p:tgtEl>
                                        <p:attrNameLst>
                                          <p:attrName>style.visibility</p:attrName>
                                        </p:attrNameLst>
                                      </p:cBhvr>
                                      <p:to>
                                        <p:strVal val="visible"/>
                                      </p:to>
                                    </p:set>
                                    <p:animEffect transition="in" filter="wipe(left)">
                                      <p:cBhvr>
                                        <p:cTn id="10" dur="500"/>
                                        <p:tgtEl>
                                          <p:spTgt spid="9">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9">
                                            <p:txEl>
                                              <p:pRg st="6" end="6"/>
                                            </p:txEl>
                                          </p:spTgt>
                                        </p:tgtEl>
                                        <p:attrNameLst>
                                          <p:attrName>style.visibility</p:attrName>
                                        </p:attrNameLst>
                                      </p:cBhvr>
                                      <p:to>
                                        <p:strVal val="visible"/>
                                      </p:to>
                                    </p:set>
                                    <p:animEffect transition="in" filter="wipe(left)">
                                      <p:cBhvr>
                                        <p:cTn id="13" dur="500"/>
                                        <p:tgtEl>
                                          <p:spTgt spid="9">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9">
                                            <p:txEl>
                                              <p:pRg st="7" end="7"/>
                                            </p:txEl>
                                          </p:spTgt>
                                        </p:tgtEl>
                                        <p:attrNameLst>
                                          <p:attrName>style.visibility</p:attrName>
                                        </p:attrNameLst>
                                      </p:cBhvr>
                                      <p:to>
                                        <p:strVal val="visible"/>
                                      </p:to>
                                    </p:set>
                                    <p:animEffect transition="in" filter="wipe(left)">
                                      <p:cBhvr>
                                        <p:cTn id="16"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E36A83-F7E2-4DBA-AE6D-917112340FD9}"/>
              </a:ext>
            </a:extLst>
          </p:cNvPr>
          <p:cNvSpPr>
            <a:spLocks noGrp="1"/>
          </p:cNvSpPr>
          <p:nvPr>
            <p:ph type="sldNum" sz="quarter" idx="12"/>
          </p:nvPr>
        </p:nvSpPr>
        <p:spPr/>
        <p:txBody>
          <a:bodyPr/>
          <a:lstStyle/>
          <a:p>
            <a:pPr>
              <a:defRPr/>
            </a:pPr>
            <a:fld id="{CAC5BED0-DEA0-4FC5-B05D-7FECA95829F7}" type="slidenum">
              <a:rPr lang="en-US" smtClean="0">
                <a:solidFill>
                  <a:srgbClr val="000000"/>
                </a:solidFill>
              </a:rPr>
              <a:pPr>
                <a:defRPr/>
              </a:pPr>
              <a:t>23</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BD46946D-9A13-99F1-157C-B7ABDF87C0F2}"/>
              </a:ext>
            </a:extLst>
          </p:cNvPr>
          <p:cNvSpPr txBox="1"/>
          <p:nvPr/>
        </p:nvSpPr>
        <p:spPr>
          <a:xfrm>
            <a:off x="890546" y="1940118"/>
            <a:ext cx="10607040" cy="2585323"/>
          </a:xfrm>
          <a:prstGeom prst="rect">
            <a:avLst/>
          </a:prstGeom>
          <a:noFill/>
        </p:spPr>
        <p:txBody>
          <a:bodyPr wrap="square" rtlCol="0">
            <a:spAutoFit/>
          </a:bodyPr>
          <a:lstStyle/>
          <a:p>
            <a:r>
              <a:rPr lang="en-US" dirty="0"/>
              <a:t>Which data requirements cannot be achieved with the PRINT procedure using a WHERE statement?</a:t>
            </a:r>
          </a:p>
          <a:p>
            <a:endParaRPr lang="en-US" dirty="0"/>
          </a:p>
          <a:p>
            <a:pPr marL="342900" indent="-342900">
              <a:buFont typeface="+mj-lt"/>
              <a:buAutoNum type="alphaLcParenR"/>
            </a:pPr>
            <a:r>
              <a:rPr lang="en-US" dirty="0" err="1"/>
              <a:t>Employee_ID</a:t>
            </a:r>
            <a:r>
              <a:rPr lang="en-US" dirty="0"/>
              <a:t> must be unique and not missing</a:t>
            </a:r>
          </a:p>
          <a:p>
            <a:pPr marL="342900" indent="-342900">
              <a:buFont typeface="+mj-lt"/>
              <a:buAutoNum type="alphaLcParenR"/>
            </a:pPr>
            <a:r>
              <a:rPr lang="en-US" dirty="0"/>
              <a:t>Gender must have a value of F or M</a:t>
            </a:r>
          </a:p>
          <a:p>
            <a:pPr marL="342900" indent="-342900">
              <a:buFont typeface="+mj-lt"/>
              <a:buAutoNum type="alphaLcParenR"/>
            </a:pPr>
            <a:r>
              <a:rPr lang="en-US" dirty="0"/>
              <a:t>Salary must be in the numeric range of 24000 – 500000</a:t>
            </a:r>
          </a:p>
          <a:p>
            <a:pPr marL="342900" indent="-342900">
              <a:buFont typeface="+mj-lt"/>
              <a:buAutoNum type="alphaLcParenR"/>
            </a:pPr>
            <a:r>
              <a:rPr lang="en-US" dirty="0" err="1"/>
              <a:t>Job_Title</a:t>
            </a:r>
            <a:r>
              <a:rPr lang="en-US" dirty="0"/>
              <a:t> must not be missing</a:t>
            </a:r>
          </a:p>
          <a:p>
            <a:pPr marL="342900" indent="-342900">
              <a:buFont typeface="+mj-lt"/>
              <a:buAutoNum type="alphaLcParenR"/>
            </a:pPr>
            <a:r>
              <a:rPr lang="en-US" dirty="0"/>
              <a:t>Country must have a value of AU or US</a:t>
            </a:r>
          </a:p>
          <a:p>
            <a:pPr marL="342900" indent="-342900">
              <a:buFont typeface="+mj-lt"/>
              <a:buAutoNum type="alphaLcParenR"/>
            </a:pPr>
            <a:r>
              <a:rPr lang="en-US" dirty="0" err="1"/>
              <a:t>Birth_Date</a:t>
            </a:r>
            <a:r>
              <a:rPr lang="en-US" dirty="0"/>
              <a:t> must occur before </a:t>
            </a:r>
            <a:r>
              <a:rPr lang="en-US" dirty="0" err="1"/>
              <a:t>Hire_Date</a:t>
            </a:r>
            <a:r>
              <a:rPr lang="en-US" dirty="0"/>
              <a:t> value</a:t>
            </a:r>
          </a:p>
          <a:p>
            <a:pPr marL="342900" indent="-342900">
              <a:buFont typeface="+mj-lt"/>
              <a:buAutoNum type="alphaLcParenR"/>
            </a:pPr>
            <a:r>
              <a:rPr lang="en-US" dirty="0" err="1"/>
              <a:t>Hire_Date</a:t>
            </a:r>
            <a:r>
              <a:rPr lang="en-US" dirty="0"/>
              <a:t> must have a value of 01/01/1974 or later</a:t>
            </a:r>
          </a:p>
        </p:txBody>
      </p:sp>
      <p:sp>
        <p:nvSpPr>
          <p:cNvPr id="4" name="TextBox 3">
            <a:extLst>
              <a:ext uri="{FF2B5EF4-FFF2-40B4-BE49-F238E27FC236}">
                <a16:creationId xmlns:a16="http://schemas.microsoft.com/office/drawing/2014/main" id="{6B228276-E390-70CA-E2B7-5CCAD4C6FF65}"/>
              </a:ext>
            </a:extLst>
          </p:cNvPr>
          <p:cNvSpPr txBox="1"/>
          <p:nvPr/>
        </p:nvSpPr>
        <p:spPr>
          <a:xfrm>
            <a:off x="954157" y="667910"/>
            <a:ext cx="8404528" cy="553998"/>
          </a:xfrm>
          <a:prstGeom prst="rect">
            <a:avLst/>
          </a:prstGeom>
          <a:noFill/>
        </p:spPr>
        <p:txBody>
          <a:bodyPr wrap="square" rtlCol="0">
            <a:spAutoFit/>
          </a:bodyPr>
          <a:lstStyle/>
          <a:p>
            <a:r>
              <a:rPr lang="en-US" sz="3000" dirty="0"/>
              <a:t>QUIZ</a:t>
            </a:r>
          </a:p>
        </p:txBody>
      </p:sp>
    </p:spTree>
    <p:extLst>
      <p:ext uri="{BB962C8B-B14F-4D97-AF65-F5344CB8AC3E}">
        <p14:creationId xmlns:p14="http://schemas.microsoft.com/office/powerpoint/2010/main" val="13226355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1" y="609601"/>
            <a:ext cx="10131425" cy="689274"/>
          </a:xfrm>
        </p:spPr>
        <p:txBody>
          <a:bodyPr anchor="t"/>
          <a:lstStyle/>
          <a:p>
            <a:pPr eaLnBrk="1" hangingPunct="1"/>
            <a:r>
              <a:rPr lang="en-US" dirty="0"/>
              <a:t>Quiz</a:t>
            </a:r>
          </a:p>
        </p:txBody>
      </p:sp>
      <p:sp>
        <p:nvSpPr>
          <p:cNvPr id="19459" name="Rectangle 3"/>
          <p:cNvSpPr>
            <a:spLocks noGrp="1" noChangeArrowheads="1"/>
          </p:cNvSpPr>
          <p:nvPr>
            <p:ph idx="1"/>
          </p:nvPr>
        </p:nvSpPr>
        <p:spPr>
          <a:xfrm>
            <a:off x="685801" y="1361698"/>
            <a:ext cx="10131425" cy="3649133"/>
          </a:xfrm>
        </p:spPr>
        <p:txBody>
          <a:bodyPr anchor="t"/>
          <a:lstStyle/>
          <a:p>
            <a:pPr marL="0" indent="0"/>
            <a:r>
              <a:rPr lang="en-US" sz="2000" dirty="0"/>
              <a:t>What problems will SAS have reading the numeric data </a:t>
            </a:r>
            <a:r>
              <a:rPr lang="en-US" sz="2000" b="1" dirty="0">
                <a:latin typeface="Courier New" pitchFamily="49" charset="0"/>
              </a:rPr>
              <a:t>Salary</a:t>
            </a:r>
            <a:r>
              <a:rPr lang="en-US" sz="2000" dirty="0"/>
              <a:t> (first highlighted variable) and </a:t>
            </a:r>
            <a:r>
              <a:rPr lang="en-US" sz="2000" b="1" dirty="0" err="1">
                <a:latin typeface="Courier New" pitchFamily="49" charset="0"/>
              </a:rPr>
              <a:t>Hire_Date</a:t>
            </a:r>
            <a:r>
              <a:rPr lang="en-US" sz="2000" b="1" dirty="0">
                <a:latin typeface="Courier New" pitchFamily="49" charset="0"/>
              </a:rPr>
              <a:t> </a:t>
            </a:r>
            <a:r>
              <a:rPr lang="en-US" sz="2000" dirty="0"/>
              <a:t>(second highlighted variable)?</a:t>
            </a:r>
          </a:p>
          <a:p>
            <a:pPr marL="0" indent="0"/>
            <a:endParaRPr lang="en-US" dirty="0"/>
          </a:p>
        </p:txBody>
      </p:sp>
      <p:sp>
        <p:nvSpPr>
          <p:cNvPr id="48" name="Slide Number Placeholder 3"/>
          <p:cNvSpPr>
            <a:spLocks noGrp="1"/>
          </p:cNvSpPr>
          <p:nvPr>
            <p:ph type="sldNum" sz="quarter" idx="12"/>
          </p:nvPr>
        </p:nvSpPr>
        <p:spPr/>
        <p:txBody>
          <a:bodyPr/>
          <a:lstStyle/>
          <a:p>
            <a:pPr>
              <a:defRPr/>
            </a:pPr>
            <a:fld id="{70A124D9-19AF-454B-B546-97AB74C9EB5E}" type="slidenum">
              <a:rPr lang="en-US">
                <a:solidFill>
                  <a:srgbClr val="000000"/>
                </a:solidFill>
              </a:rPr>
              <a:pPr>
                <a:defRPr/>
              </a:pPr>
              <a:t>24</a:t>
            </a:fld>
            <a:endParaRPr lang="en-US" b="0" dirty="0">
              <a:solidFill>
                <a:srgbClr val="000000"/>
              </a:solidFill>
              <a:latin typeface="Times New Roman" pitchFamily="18" charset="0"/>
            </a:endParaRPr>
          </a:p>
        </p:txBody>
      </p:sp>
      <p:graphicFrame>
        <p:nvGraphicFramePr>
          <p:cNvPr id="258112" name="Group 64"/>
          <p:cNvGraphicFramePr>
            <a:graphicFrameLocks noGrp="1"/>
          </p:cNvGraphicFramePr>
          <p:nvPr>
            <p:extLst>
              <p:ext uri="{D42A27DB-BD31-4B8C-83A1-F6EECF244321}">
                <p14:modId xmlns:p14="http://schemas.microsoft.com/office/powerpoint/2010/main" val="2791381701"/>
              </p:ext>
            </p:extLst>
          </p:nvPr>
        </p:nvGraphicFramePr>
        <p:xfrm>
          <a:off x="1981200" y="2244725"/>
          <a:ext cx="8534400" cy="4224528"/>
        </p:xfrm>
        <a:graphic>
          <a:graphicData uri="http://schemas.openxmlformats.org/drawingml/2006/table">
            <a:tbl>
              <a:tblPr/>
              <a:tblGrid>
                <a:gridCol w="8534400">
                  <a:extLst>
                    <a:ext uri="{9D8B030D-6E8A-4147-A177-3AD203B41FA5}">
                      <a16:colId xmlns:a16="http://schemas.microsoft.com/office/drawing/2014/main" val="20000"/>
                    </a:ext>
                  </a:extLst>
                </a:gridCol>
              </a:tblGrid>
              <a:tr h="426701">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2400" b="0" i="0" u="none" strike="noStrike" cap="none" normalizeH="0" baseline="0" dirty="0">
                          <a:ln>
                            <a:noFill/>
                          </a:ln>
                          <a:solidFill>
                            <a:schemeClr val="tx1"/>
                          </a:solidFill>
                          <a:effectLst/>
                          <a:latin typeface="Arial" charset="0"/>
                        </a:rPr>
                        <a:t>Partial </a:t>
                      </a:r>
                      <a:r>
                        <a:rPr kumimoji="0" lang="en-US" sz="2800" b="1" i="0" u="none" strike="noStrike" cap="none" normalizeH="0" baseline="0" dirty="0">
                          <a:ln>
                            <a:noFill/>
                          </a:ln>
                          <a:solidFill>
                            <a:schemeClr val="tx1"/>
                          </a:solidFill>
                          <a:effectLst/>
                          <a:latin typeface="Courier New" pitchFamily="49" charset="0"/>
                        </a:rPr>
                        <a:t>nonsales.csv</a:t>
                      </a:r>
                      <a:endParaRPr kumimoji="0" lang="en-US" sz="2400" b="1" i="0" u="none" strike="noStrike" cap="none" normalizeH="0" baseline="0" dirty="0">
                        <a:ln>
                          <a:noFill/>
                        </a:ln>
                        <a:solidFill>
                          <a:schemeClr val="tx1"/>
                        </a:solidFill>
                        <a:effectLst/>
                        <a:latin typeface="Arial" charset="0"/>
                      </a:endParaRPr>
                    </a:p>
                  </a:txBody>
                  <a:tcPr marL="0" marR="0" marT="0" marB="0" anchor="ctr" horzOverflow="overflow">
                    <a:lnL cap="flat">
                      <a:noFill/>
                    </a:lnL>
                    <a:lnR cap="flat">
                      <a:noFill/>
                    </a:lnR>
                    <a:lnT cap="flat">
                      <a:noFill/>
                    </a:lnT>
                    <a:lnB w="28575" cap="flat" cmpd="sng" algn="ctr">
                      <a:solidFill>
                        <a:srgbClr val="000000"/>
                      </a:solidFill>
                      <a:prstDash val="solid"/>
                      <a:round/>
                      <a:headEnd type="none" w="med" len="lg"/>
                      <a:tailEnd type="none" w="med" len="lg"/>
                    </a:lnB>
                    <a:lnTlToBr cap="flat">
                      <a:noFill/>
                    </a:lnTlToBr>
                    <a:lnBlToTr cap="flat">
                      <a:noFill/>
                    </a:lnBlToTr>
                    <a:noFill/>
                  </a:tcPr>
                </a:tc>
                <a:extLst>
                  <a:ext uri="{0D108BD9-81ED-4DB2-BD59-A6C34878D82A}">
                    <a16:rowId xmlns:a16="http://schemas.microsoft.com/office/drawing/2014/main" val="10000"/>
                  </a:ext>
                </a:extLst>
              </a:tr>
              <a:tr h="3797637">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120101,Patrick,Lu,M,163040,Director,AU,18AUG1976,01JUL2003</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120104,Kareen,Billington,F,46230,Administration Manager,au,11MAY1954,01JAN1981</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120105,Liz,Povey,F,27110,Secretary I,AU,21DEC1974,01MAY1999</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120106,John,Hornsey,M,unknown,Office Assistant II,AU,23DEC1944,01JAN1974</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120107,Sherie,Sheedy,F,30475,Office Assistant III,AU,01FEB1978,21JAN1953</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120108,Gladys,Gromek,F,27660,Warehouse Assistant II,AU,23FEB1984,01AUG2006</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120108,Gabriele,Baker,F,26495,Warehouse Assistant I,AU,15DEC1986,01OCT2006</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120110,Dennis,Entwisle,M,28615,Warehouse Assistant III,AU,20NOV1949,01NOV1979</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120111,Ubaldo,Spillane,M,26895,Security Guard II,AU,23JUL1949,99NOV1978</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120112,Ellis,Glattback,F,26550, ,AU,17FEB1969,01JUL1990</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120113,Riu,Horsey,F,26870,Security Guard II,AU,10MAY1944,01JAN1974</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120114,Jeannette,Buddery,G,31285,Security Manager,AU,08FEB1944,01JAN1974</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120115,Hugh,Nichollas,M,2650,Service Assistant I,AU,08MAY1984,01AUG2005</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.,Austen,Ralston,M,29250,Service Assistant II,AU,13JUN1959,01FEB1980</a:t>
                      </a:r>
                    </a:p>
                    <a:p>
                      <a:pPr marL="0" marR="0" lvl="0" indent="0" algn="l" defTabSz="914400" rtl="0" eaLnBrk="0" fontAlgn="base" latinLnBrk="0" hangingPunct="0">
                        <a:lnSpc>
                          <a:spcPct val="100000"/>
                        </a:lnSpc>
                        <a:spcBef>
                          <a:spcPct val="20000"/>
                        </a:spcBef>
                        <a:spcAft>
                          <a:spcPct val="0"/>
                        </a:spcAft>
                        <a:buClr>
                          <a:schemeClr val="tx1"/>
                        </a:buClr>
                        <a:buSzTx/>
                        <a:buFont typeface="Monotype Sorts" pitchFamily="2" charset="2"/>
                        <a:buNone/>
                        <a:tabLst/>
                      </a:pPr>
                      <a:r>
                        <a:rPr kumimoji="0" lang="en-US" sz="1400" b="0" i="0" u="none" strike="noStrike" cap="none" normalizeH="0" baseline="0" dirty="0">
                          <a:ln>
                            <a:noFill/>
                          </a:ln>
                          <a:solidFill>
                            <a:schemeClr val="bg2"/>
                          </a:solidFill>
                          <a:effectLst/>
                          <a:latin typeface="Lucida Sans Typewriter" pitchFamily="49" charset="0"/>
                        </a:rPr>
                        <a:t>120117,Bill,Mccleary,M,31670,Cabinet Maker III,AU,11SEP1964,01APR1986</a:t>
                      </a:r>
                    </a:p>
                  </a:txBody>
                  <a:tcPr marL="88900" marR="88900" marT="0" marB="0" anchor="ctr" horzOverflow="overflow">
                    <a:lnL w="28575" cap="flat" cmpd="sng" algn="ctr">
                      <a:solidFill>
                        <a:srgbClr val="000000"/>
                      </a:solidFill>
                      <a:prstDash val="solid"/>
                      <a:round/>
                      <a:headEnd type="none" w="med" len="lg"/>
                      <a:tailEnd type="none" w="med" len="lg"/>
                    </a:lnL>
                    <a:lnR w="28575" cap="flat" cmpd="sng" algn="ctr">
                      <a:solidFill>
                        <a:srgbClr val="000000"/>
                      </a:solidFill>
                      <a:prstDash val="solid"/>
                      <a:round/>
                      <a:headEnd type="none" w="med" len="lg"/>
                      <a:tailEnd type="none" w="med" len="lg"/>
                    </a:lnR>
                    <a:lnT w="28575" cap="flat" cmpd="sng" algn="ctr">
                      <a:solidFill>
                        <a:srgbClr val="000000"/>
                      </a:solidFill>
                      <a:prstDash val="solid"/>
                      <a:round/>
                      <a:headEnd type="none" w="med" len="lg"/>
                      <a:tailEnd type="none" w="med" len="lg"/>
                    </a:lnT>
                    <a:lnB w="28575" cap="flat" cmpd="sng" algn="ctr">
                      <a:solidFill>
                        <a:srgbClr val="000000"/>
                      </a:solidFill>
                      <a:prstDash val="solid"/>
                      <a:round/>
                      <a:headEnd type="none" w="med" len="lg"/>
                      <a:tailEnd type="none" w="med" len="lg"/>
                    </a:lnB>
                    <a:lnTlToBr cap="flat">
                      <a:noFill/>
                    </a:lnTlToBr>
                    <a:lnBlToTr cap="flat">
                      <a:noFill/>
                    </a:lnBlToTr>
                    <a:solidFill>
                      <a:srgbClr val="EAEAEA"/>
                    </a:solidFill>
                  </a:tcPr>
                </a:tc>
                <a:extLst>
                  <a:ext uri="{0D108BD9-81ED-4DB2-BD59-A6C34878D82A}">
                    <a16:rowId xmlns:a16="http://schemas.microsoft.com/office/drawing/2014/main" val="10001"/>
                  </a:ext>
                </a:extLst>
              </a:tr>
            </a:tbl>
          </a:graphicData>
        </a:graphic>
      </p:graphicFrame>
      <p:sp>
        <p:nvSpPr>
          <p:cNvPr id="19468" name="Rectangle 18"/>
          <p:cNvSpPr>
            <a:spLocks noChangeArrowheads="1"/>
          </p:cNvSpPr>
          <p:nvPr>
            <p:custDataLst>
              <p:tags r:id="rId2"/>
            </p:custDataLst>
          </p:nvPr>
        </p:nvSpPr>
        <p:spPr bwMode="auto">
          <a:xfrm>
            <a:off x="4491038" y="3938589"/>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69" name="Rectangle 19"/>
          <p:cNvSpPr>
            <a:spLocks noChangeArrowheads="1"/>
          </p:cNvSpPr>
          <p:nvPr>
            <p:custDataLst>
              <p:tags r:id="rId3"/>
            </p:custDataLst>
          </p:nvPr>
        </p:nvSpPr>
        <p:spPr bwMode="auto">
          <a:xfrm>
            <a:off x="4491038" y="3683001"/>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0" name="Rectangle 20"/>
          <p:cNvSpPr>
            <a:spLocks noChangeArrowheads="1"/>
          </p:cNvSpPr>
          <p:nvPr>
            <p:custDataLst>
              <p:tags r:id="rId4"/>
            </p:custDataLst>
          </p:nvPr>
        </p:nvSpPr>
        <p:spPr bwMode="auto">
          <a:xfrm>
            <a:off x="4171951" y="2660651"/>
            <a:ext cx="663575"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1" name="Rectangle 21"/>
          <p:cNvSpPr>
            <a:spLocks noChangeArrowheads="1"/>
          </p:cNvSpPr>
          <p:nvPr>
            <p:custDataLst>
              <p:tags r:id="rId5"/>
            </p:custDataLst>
          </p:nvPr>
        </p:nvSpPr>
        <p:spPr bwMode="auto">
          <a:xfrm>
            <a:off x="4916488" y="2916239"/>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2" name="Rectangle 22"/>
          <p:cNvSpPr>
            <a:spLocks noChangeArrowheads="1"/>
          </p:cNvSpPr>
          <p:nvPr>
            <p:custDataLst>
              <p:tags r:id="rId6"/>
            </p:custDataLst>
          </p:nvPr>
        </p:nvSpPr>
        <p:spPr bwMode="auto">
          <a:xfrm>
            <a:off x="4065588" y="3171826"/>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3" name="Rectangle 23"/>
          <p:cNvSpPr>
            <a:spLocks noChangeArrowheads="1"/>
          </p:cNvSpPr>
          <p:nvPr>
            <p:custDataLst>
              <p:tags r:id="rId7"/>
            </p:custDataLst>
          </p:nvPr>
        </p:nvSpPr>
        <p:spPr bwMode="auto">
          <a:xfrm>
            <a:off x="4384675" y="3427414"/>
            <a:ext cx="769938"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4" name="Rectangle 24"/>
          <p:cNvSpPr>
            <a:spLocks noChangeArrowheads="1"/>
          </p:cNvSpPr>
          <p:nvPr>
            <p:custDataLst>
              <p:tags r:id="rId8"/>
            </p:custDataLst>
          </p:nvPr>
        </p:nvSpPr>
        <p:spPr bwMode="auto">
          <a:xfrm>
            <a:off x="4597401" y="4194176"/>
            <a:ext cx="55721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5" name="Rectangle 25"/>
          <p:cNvSpPr>
            <a:spLocks noChangeArrowheads="1"/>
          </p:cNvSpPr>
          <p:nvPr>
            <p:custDataLst>
              <p:tags r:id="rId9"/>
            </p:custDataLst>
          </p:nvPr>
        </p:nvSpPr>
        <p:spPr bwMode="auto">
          <a:xfrm>
            <a:off x="4703763" y="4449764"/>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6" name="Rectangle 26"/>
          <p:cNvSpPr>
            <a:spLocks noChangeArrowheads="1"/>
          </p:cNvSpPr>
          <p:nvPr>
            <p:custDataLst>
              <p:tags r:id="rId10"/>
            </p:custDataLst>
          </p:nvPr>
        </p:nvSpPr>
        <p:spPr bwMode="auto">
          <a:xfrm>
            <a:off x="4703763" y="4705351"/>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7" name="Rectangle 27"/>
          <p:cNvSpPr>
            <a:spLocks noChangeArrowheads="1"/>
          </p:cNvSpPr>
          <p:nvPr>
            <p:custDataLst>
              <p:tags r:id="rId11"/>
            </p:custDataLst>
          </p:nvPr>
        </p:nvSpPr>
        <p:spPr bwMode="auto">
          <a:xfrm>
            <a:off x="4703763" y="4960939"/>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8" name="Rectangle 28"/>
          <p:cNvSpPr>
            <a:spLocks noChangeArrowheads="1"/>
          </p:cNvSpPr>
          <p:nvPr>
            <p:custDataLst>
              <p:tags r:id="rId12"/>
            </p:custDataLst>
          </p:nvPr>
        </p:nvSpPr>
        <p:spPr bwMode="auto">
          <a:xfrm>
            <a:off x="4171951" y="5216526"/>
            <a:ext cx="55721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79" name="Rectangle 29"/>
          <p:cNvSpPr>
            <a:spLocks noChangeArrowheads="1"/>
          </p:cNvSpPr>
          <p:nvPr>
            <p:custDataLst>
              <p:tags r:id="rId13"/>
            </p:custDataLst>
          </p:nvPr>
        </p:nvSpPr>
        <p:spPr bwMode="auto">
          <a:xfrm>
            <a:off x="4916488" y="5472114"/>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0" name="Rectangle 30"/>
          <p:cNvSpPr>
            <a:spLocks noChangeArrowheads="1"/>
          </p:cNvSpPr>
          <p:nvPr>
            <p:custDataLst>
              <p:tags r:id="rId14"/>
            </p:custDataLst>
          </p:nvPr>
        </p:nvSpPr>
        <p:spPr bwMode="auto">
          <a:xfrm>
            <a:off x="4597400" y="5727701"/>
            <a:ext cx="450850"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1" name="Rectangle 31"/>
          <p:cNvSpPr>
            <a:spLocks noChangeArrowheads="1"/>
          </p:cNvSpPr>
          <p:nvPr>
            <p:custDataLst>
              <p:tags r:id="rId15"/>
            </p:custDataLst>
          </p:nvPr>
        </p:nvSpPr>
        <p:spPr bwMode="auto">
          <a:xfrm>
            <a:off x="4065588" y="5983289"/>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2" name="Rectangle 32"/>
          <p:cNvSpPr>
            <a:spLocks noChangeArrowheads="1"/>
          </p:cNvSpPr>
          <p:nvPr>
            <p:custDataLst>
              <p:tags r:id="rId16"/>
            </p:custDataLst>
          </p:nvPr>
        </p:nvSpPr>
        <p:spPr bwMode="auto">
          <a:xfrm>
            <a:off x="4491038" y="6238876"/>
            <a:ext cx="55721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3" name="Rectangle 33"/>
          <p:cNvSpPr>
            <a:spLocks noChangeArrowheads="1"/>
          </p:cNvSpPr>
          <p:nvPr>
            <p:custDataLst>
              <p:tags r:id="rId17"/>
            </p:custDataLst>
          </p:nvPr>
        </p:nvSpPr>
        <p:spPr bwMode="auto">
          <a:xfrm>
            <a:off x="8639176" y="4705351"/>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4" name="Rectangle 34"/>
          <p:cNvSpPr>
            <a:spLocks noChangeArrowheads="1"/>
          </p:cNvSpPr>
          <p:nvPr>
            <p:custDataLst>
              <p:tags r:id="rId18"/>
            </p:custDataLst>
          </p:nvPr>
        </p:nvSpPr>
        <p:spPr bwMode="auto">
          <a:xfrm>
            <a:off x="9277351" y="4449764"/>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5" name="Rectangle 35"/>
          <p:cNvSpPr>
            <a:spLocks noChangeArrowheads="1"/>
          </p:cNvSpPr>
          <p:nvPr>
            <p:custDataLst>
              <p:tags r:id="rId19"/>
            </p:custDataLst>
          </p:nvPr>
        </p:nvSpPr>
        <p:spPr bwMode="auto">
          <a:xfrm>
            <a:off x="8958263" y="4194176"/>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6" name="Rectangle 36"/>
          <p:cNvSpPr>
            <a:spLocks noChangeArrowheads="1"/>
          </p:cNvSpPr>
          <p:nvPr>
            <p:custDataLst>
              <p:tags r:id="rId20"/>
            </p:custDataLst>
          </p:nvPr>
        </p:nvSpPr>
        <p:spPr bwMode="auto">
          <a:xfrm>
            <a:off x="8958263" y="3938589"/>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7" name="Rectangle 37"/>
          <p:cNvSpPr>
            <a:spLocks noChangeArrowheads="1"/>
          </p:cNvSpPr>
          <p:nvPr>
            <p:custDataLst>
              <p:tags r:id="rId21"/>
            </p:custDataLst>
          </p:nvPr>
        </p:nvSpPr>
        <p:spPr bwMode="auto">
          <a:xfrm>
            <a:off x="8745538" y="3683001"/>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8" name="Rectangle 38"/>
          <p:cNvSpPr>
            <a:spLocks noChangeArrowheads="1"/>
          </p:cNvSpPr>
          <p:nvPr>
            <p:custDataLst>
              <p:tags r:id="rId22"/>
            </p:custDataLst>
          </p:nvPr>
        </p:nvSpPr>
        <p:spPr bwMode="auto">
          <a:xfrm>
            <a:off x="8745538" y="3427414"/>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89" name="Rectangle 39"/>
          <p:cNvSpPr>
            <a:spLocks noChangeArrowheads="1"/>
          </p:cNvSpPr>
          <p:nvPr>
            <p:custDataLst>
              <p:tags r:id="rId23"/>
            </p:custDataLst>
          </p:nvPr>
        </p:nvSpPr>
        <p:spPr bwMode="auto">
          <a:xfrm>
            <a:off x="7362826" y="3171826"/>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0" name="Rectangle 40"/>
          <p:cNvSpPr>
            <a:spLocks noChangeArrowheads="1"/>
          </p:cNvSpPr>
          <p:nvPr>
            <p:custDataLst>
              <p:tags r:id="rId24"/>
            </p:custDataLst>
          </p:nvPr>
        </p:nvSpPr>
        <p:spPr bwMode="auto">
          <a:xfrm>
            <a:off x="9383713" y="2916239"/>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1" name="Rectangle 41"/>
          <p:cNvSpPr>
            <a:spLocks noChangeArrowheads="1"/>
          </p:cNvSpPr>
          <p:nvPr>
            <p:custDataLst>
              <p:tags r:id="rId25"/>
            </p:custDataLst>
          </p:nvPr>
        </p:nvSpPr>
        <p:spPr bwMode="auto">
          <a:xfrm>
            <a:off x="7256463" y="2660651"/>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2" name="Rectangle 42"/>
          <p:cNvSpPr>
            <a:spLocks noChangeArrowheads="1"/>
          </p:cNvSpPr>
          <p:nvPr>
            <p:custDataLst>
              <p:tags r:id="rId26"/>
            </p:custDataLst>
          </p:nvPr>
        </p:nvSpPr>
        <p:spPr bwMode="auto">
          <a:xfrm>
            <a:off x="6937376" y="4960939"/>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3" name="Rectangle 43"/>
          <p:cNvSpPr>
            <a:spLocks noChangeArrowheads="1"/>
          </p:cNvSpPr>
          <p:nvPr>
            <p:custDataLst>
              <p:tags r:id="rId27"/>
            </p:custDataLst>
          </p:nvPr>
        </p:nvSpPr>
        <p:spPr bwMode="auto">
          <a:xfrm>
            <a:off x="8107363" y="5216526"/>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4" name="Rectangle 44"/>
          <p:cNvSpPr>
            <a:spLocks noChangeArrowheads="1"/>
          </p:cNvSpPr>
          <p:nvPr>
            <p:custDataLst>
              <p:tags r:id="rId28"/>
            </p:custDataLst>
          </p:nvPr>
        </p:nvSpPr>
        <p:spPr bwMode="auto">
          <a:xfrm>
            <a:off x="8745538" y="5472114"/>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5" name="Rectangle 45"/>
          <p:cNvSpPr>
            <a:spLocks noChangeArrowheads="1"/>
          </p:cNvSpPr>
          <p:nvPr>
            <p:custDataLst>
              <p:tags r:id="rId29"/>
            </p:custDataLst>
          </p:nvPr>
        </p:nvSpPr>
        <p:spPr bwMode="auto">
          <a:xfrm>
            <a:off x="8639176" y="5727701"/>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6" name="Rectangle 46"/>
          <p:cNvSpPr>
            <a:spLocks noChangeArrowheads="1"/>
          </p:cNvSpPr>
          <p:nvPr>
            <p:custDataLst>
              <p:tags r:id="rId30"/>
            </p:custDataLst>
          </p:nvPr>
        </p:nvSpPr>
        <p:spPr bwMode="auto">
          <a:xfrm>
            <a:off x="8320088" y="5983289"/>
            <a:ext cx="982662"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
        <p:nvSpPr>
          <p:cNvPr id="19497" name="Rectangle 47"/>
          <p:cNvSpPr>
            <a:spLocks noChangeArrowheads="1"/>
          </p:cNvSpPr>
          <p:nvPr>
            <p:custDataLst>
              <p:tags r:id="rId31"/>
            </p:custDataLst>
          </p:nvPr>
        </p:nvSpPr>
        <p:spPr bwMode="auto">
          <a:xfrm>
            <a:off x="8426451" y="6238876"/>
            <a:ext cx="982663" cy="238125"/>
          </a:xfrm>
          <a:prstGeom prst="rect">
            <a:avLst/>
          </a:prstGeom>
          <a:solidFill>
            <a:srgbClr val="99CCFF">
              <a:alpha val="50195"/>
            </a:srgbClr>
          </a:solidFill>
          <a:ln>
            <a:noFill/>
          </a:ln>
          <a:extLst>
            <a:ext uri="{91240B29-F687-4F45-9708-019B960494DF}">
              <a14:hiddenLine xmlns:a14="http://schemas.microsoft.com/office/drawing/2010/main" w="38100">
                <a:solidFill>
                  <a:srgbClr val="000000"/>
                </a:solidFill>
                <a:miter lim="800000"/>
                <a:headEnd type="none" w="med" len="lg"/>
                <a:tailEnd type="none" w="med" len="lg"/>
              </a14:hiddenLine>
            </a:ext>
          </a:extLst>
        </p:spPr>
        <p:txBody>
          <a:bodyPr wrap="none" lIns="88900" tIns="88900" rIns="88900" bIns="88900" anchor="ctr"/>
          <a:lstStyle/>
          <a:p>
            <a:pPr algn="l" eaLnBrk="0" hangingPunct="0"/>
            <a:endParaRPr lang="en-US" sz="2400">
              <a:solidFill>
                <a:srgbClr val="000000"/>
              </a:solidFill>
            </a:endParaRPr>
          </a:p>
        </p:txBody>
      </p:sp>
    </p:spTree>
    <p:custDataLst>
      <p:tags r:id="rId1"/>
    </p:custDataLst>
    <p:extLst>
      <p:ext uri="{BB962C8B-B14F-4D97-AF65-F5344CB8AC3E}">
        <p14:creationId xmlns:p14="http://schemas.microsoft.com/office/powerpoint/2010/main" val="552378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Formats for Data Values</a:t>
            </a:r>
          </a:p>
        </p:txBody>
      </p:sp>
      <p:sp>
        <p:nvSpPr>
          <p:cNvPr id="3" name="Content Placeholder 2"/>
          <p:cNvSpPr>
            <a:spLocks noGrp="1"/>
          </p:cNvSpPr>
          <p:nvPr>
            <p:ph idx="1"/>
          </p:nvPr>
        </p:nvSpPr>
        <p:spPr>
          <a:xfrm>
            <a:off x="264382" y="1714168"/>
            <a:ext cx="4546157" cy="5334000"/>
          </a:xfrm>
        </p:spPr>
        <p:txBody>
          <a:bodyPr anchor="t">
            <a:normAutofit/>
          </a:bodyPr>
          <a:lstStyle/>
          <a:p>
            <a:r>
              <a:rPr lang="en-US" dirty="0"/>
              <a:t>Formats and </a:t>
            </a:r>
            <a:r>
              <a:rPr lang="en-US" dirty="0" err="1"/>
              <a:t>Informats</a:t>
            </a:r>
            <a:r>
              <a:rPr lang="en-US" dirty="0"/>
              <a:t> define the formatting for values of a variable</a:t>
            </a:r>
          </a:p>
          <a:p>
            <a:pPr lvl="1"/>
            <a:r>
              <a:rPr lang="en-US" dirty="0" err="1"/>
              <a:t>Informat</a:t>
            </a:r>
            <a:r>
              <a:rPr lang="en-US" dirty="0"/>
              <a:t>: when being read in (tells SAS how to interpret incoming data)</a:t>
            </a:r>
          </a:p>
          <a:p>
            <a:pPr marL="800100" lvl="2" indent="0">
              <a:buNone/>
            </a:pPr>
            <a:r>
              <a:rPr lang="en-US" b="1" dirty="0">
                <a:solidFill>
                  <a:srgbClr val="FFFF00"/>
                </a:solidFill>
              </a:rPr>
              <a:t>data</a:t>
            </a:r>
            <a:r>
              <a:rPr lang="en-US" dirty="0">
                <a:solidFill>
                  <a:srgbClr val="FFFF00"/>
                </a:solidFill>
              </a:rPr>
              <a:t> </a:t>
            </a:r>
            <a:r>
              <a:rPr lang="en-US" dirty="0" err="1">
                <a:solidFill>
                  <a:srgbClr val="FFFF00"/>
                </a:solidFill>
              </a:rPr>
              <a:t>mydata</a:t>
            </a:r>
            <a:r>
              <a:rPr lang="en-US" dirty="0">
                <a:solidFill>
                  <a:srgbClr val="FFFF00"/>
                </a:solidFill>
              </a:rPr>
              <a:t>;</a:t>
            </a:r>
          </a:p>
          <a:p>
            <a:pPr marL="800100" lvl="2" indent="0">
              <a:buNone/>
            </a:pPr>
            <a:r>
              <a:rPr lang="en-US" dirty="0">
                <a:solidFill>
                  <a:srgbClr val="FFFF00"/>
                </a:solidFill>
              </a:rPr>
              <a:t>		input </a:t>
            </a:r>
            <a:r>
              <a:rPr lang="en-US" dirty="0" err="1">
                <a:solidFill>
                  <a:srgbClr val="FFFF00"/>
                </a:solidFill>
              </a:rPr>
              <a:t>charvar</a:t>
            </a:r>
            <a:r>
              <a:rPr lang="en-US" dirty="0">
                <a:solidFill>
                  <a:srgbClr val="FFFF00"/>
                </a:solidFill>
              </a:rPr>
              <a:t> $3.;   </a:t>
            </a:r>
            <a:r>
              <a:rPr lang="en-US" dirty="0"/>
              <a:t>(character, length 3)</a:t>
            </a:r>
          </a:p>
          <a:p>
            <a:pPr lvl="1"/>
            <a:r>
              <a:rPr lang="en-US" dirty="0"/>
              <a:t>Format: when being displayed (tells SAS how to </a:t>
            </a:r>
            <a:r>
              <a:rPr lang="en-US" i="1" dirty="0"/>
              <a:t>show </a:t>
            </a:r>
            <a:r>
              <a:rPr lang="en-US" dirty="0"/>
              <a:t>stored data)</a:t>
            </a:r>
          </a:p>
          <a:p>
            <a:pPr marL="800100" lvl="2" indent="0">
              <a:buNone/>
            </a:pPr>
            <a:r>
              <a:rPr lang="en-US" b="1" dirty="0">
                <a:solidFill>
                  <a:srgbClr val="FFFF00"/>
                </a:solidFill>
              </a:rPr>
              <a:t>proc print</a:t>
            </a:r>
            <a:r>
              <a:rPr lang="en-US" dirty="0">
                <a:solidFill>
                  <a:srgbClr val="FFFF00"/>
                </a:solidFill>
              </a:rPr>
              <a:t> data=</a:t>
            </a:r>
            <a:r>
              <a:rPr lang="en-US" dirty="0" err="1">
                <a:solidFill>
                  <a:srgbClr val="FFFF00"/>
                </a:solidFill>
              </a:rPr>
              <a:t>mydata</a:t>
            </a:r>
            <a:r>
              <a:rPr lang="en-US" dirty="0">
                <a:solidFill>
                  <a:srgbClr val="FFFF00"/>
                </a:solidFill>
              </a:rPr>
              <a:t>;</a:t>
            </a:r>
          </a:p>
          <a:p>
            <a:pPr marL="800100" lvl="2" indent="0">
              <a:buNone/>
            </a:pPr>
            <a:r>
              <a:rPr lang="en-US" dirty="0">
                <a:solidFill>
                  <a:srgbClr val="FFFF00"/>
                </a:solidFill>
              </a:rPr>
              <a:t>		format birthday mmddyy8.;</a:t>
            </a:r>
          </a:p>
        </p:txBody>
      </p:sp>
      <p:sp>
        <p:nvSpPr>
          <p:cNvPr id="4" name="TextBox 3">
            <a:extLst>
              <a:ext uri="{FF2B5EF4-FFF2-40B4-BE49-F238E27FC236}">
                <a16:creationId xmlns:a16="http://schemas.microsoft.com/office/drawing/2014/main" id="{20135084-6EFE-9574-8C05-E0AB65E88C4E}"/>
              </a:ext>
            </a:extLst>
          </p:cNvPr>
          <p:cNvSpPr txBox="1"/>
          <p:nvPr/>
        </p:nvSpPr>
        <p:spPr>
          <a:xfrm>
            <a:off x="4039262" y="4518898"/>
            <a:ext cx="8373385" cy="2585323"/>
          </a:xfrm>
          <a:prstGeom prst="rect">
            <a:avLst/>
          </a:prstGeom>
          <a:noFill/>
        </p:spPr>
        <p:txBody>
          <a:bodyPr wrap="square" rtlCol="0">
            <a:spAutoFit/>
          </a:bodyPr>
          <a:lstStyle/>
          <a:p>
            <a:pPr indent="-114300"/>
            <a:r>
              <a:rPr lang="en-US" sz="1600" dirty="0">
                <a:latin typeface="Courier New" panose="02070309020205020404" pitchFamily="49" charset="0"/>
                <a:cs typeface="Courier New" panose="02070309020205020404" pitchFamily="49" charset="0"/>
              </a:rPr>
              <a:t>data demo;</a:t>
            </a:r>
          </a:p>
          <a:p>
            <a:pPr indent="-114300"/>
            <a:r>
              <a:rPr lang="en-US" sz="1600" dirty="0">
                <a:latin typeface="Courier New" panose="02070309020205020404" pitchFamily="49" charset="0"/>
                <a:cs typeface="Courier New" panose="02070309020205020404" pitchFamily="49" charset="0"/>
              </a:rPr>
              <a:t>    input birthday mmddyy10.;  /* </a:t>
            </a:r>
            <a:r>
              <a:rPr lang="en-US" sz="1600" dirty="0" err="1">
                <a:latin typeface="Courier New" panose="02070309020205020404" pitchFamily="49" charset="0"/>
                <a:cs typeface="Courier New" panose="02070309020205020404" pitchFamily="49" charset="0"/>
              </a:rPr>
              <a:t>Informat</a:t>
            </a:r>
            <a:r>
              <a:rPr lang="en-US" sz="1600" dirty="0">
                <a:latin typeface="Courier New" panose="02070309020205020404" pitchFamily="49" charset="0"/>
                <a:cs typeface="Courier New" panose="02070309020205020404" pitchFamily="49" charset="0"/>
              </a:rPr>
              <a:t>: read "09/03/2025" */</a:t>
            </a:r>
          </a:p>
          <a:p>
            <a:pPr indent="-114300"/>
            <a:r>
              <a:rPr lang="en-US" sz="1600" dirty="0">
                <a:latin typeface="Courier New" panose="02070309020205020404" pitchFamily="49" charset="0"/>
                <a:cs typeface="Courier New" panose="02070309020205020404" pitchFamily="49" charset="0"/>
              </a:rPr>
              <a:t>    format birthday date9.;    /* Format: display as 03SEP2025 */</a:t>
            </a:r>
          </a:p>
          <a:p>
            <a:pPr indent="-114300"/>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datalines</a:t>
            </a:r>
            <a:r>
              <a:rPr lang="en-US" sz="1600" dirty="0">
                <a:latin typeface="Courier New" panose="02070309020205020404" pitchFamily="49" charset="0"/>
                <a:cs typeface="Courier New" panose="02070309020205020404" pitchFamily="49" charset="0"/>
              </a:rPr>
              <a:t>;</a:t>
            </a:r>
          </a:p>
          <a:p>
            <a:pPr indent="-114300"/>
            <a:r>
              <a:rPr lang="en-US" sz="1600" dirty="0">
                <a:latin typeface="Courier New" panose="02070309020205020404" pitchFamily="49" charset="0"/>
                <a:cs typeface="Courier New" panose="02070309020205020404" pitchFamily="49" charset="0"/>
              </a:rPr>
              <a:t>09/03/2025</a:t>
            </a:r>
          </a:p>
          <a:p>
            <a:pPr indent="-114300"/>
            <a:r>
              <a:rPr lang="en-US" sz="1600" dirty="0">
                <a:latin typeface="Courier New" panose="02070309020205020404" pitchFamily="49" charset="0"/>
                <a:cs typeface="Courier New" panose="02070309020205020404" pitchFamily="49" charset="0"/>
              </a:rPr>
              <a:t>;</a:t>
            </a:r>
          </a:p>
          <a:p>
            <a:pPr indent="-114300"/>
            <a:r>
              <a:rPr lang="en-US" sz="1600" dirty="0">
                <a:latin typeface="Courier New" panose="02070309020205020404" pitchFamily="49" charset="0"/>
                <a:cs typeface="Courier New" panose="02070309020205020404" pitchFamily="49" charset="0"/>
              </a:rPr>
              <a:t>run;</a:t>
            </a:r>
          </a:p>
          <a:p>
            <a:pPr indent="-114300"/>
            <a:r>
              <a:rPr lang="en-US" sz="1600" dirty="0">
                <a:latin typeface="Courier New" panose="02070309020205020404" pitchFamily="49" charset="0"/>
                <a:cs typeface="Courier New" panose="02070309020205020404" pitchFamily="49" charset="0"/>
              </a:rPr>
              <a:t>proc print data=demo;</a:t>
            </a:r>
          </a:p>
          <a:p>
            <a:pPr indent="-114300"/>
            <a:r>
              <a:rPr lang="en-US" sz="1600" dirty="0">
                <a:latin typeface="Courier New" panose="02070309020205020404" pitchFamily="49" charset="0"/>
                <a:cs typeface="Courier New" panose="02070309020205020404" pitchFamily="49" charset="0"/>
              </a:rPr>
              <a:t>run;</a:t>
            </a:r>
          </a:p>
          <a:p>
            <a:endParaRPr lang="en-US" dirty="0"/>
          </a:p>
        </p:txBody>
      </p:sp>
    </p:spTree>
    <p:extLst>
      <p:ext uri="{BB962C8B-B14F-4D97-AF65-F5344CB8AC3E}">
        <p14:creationId xmlns:p14="http://schemas.microsoft.com/office/powerpoint/2010/main" val="364173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left)">
                                      <p:cBhvr>
                                        <p:cTn id="18" dur="500"/>
                                        <p:tgtEl>
                                          <p:spTgt spid="3">
                                            <p:txEl>
                                              <p:pRg st="4" end="4"/>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left)">
                                      <p:cBhvr>
                                        <p:cTn id="21" dur="500"/>
                                        <p:tgtEl>
                                          <p:spTgt spid="3">
                                            <p:txEl>
                                              <p:pRg st="5" end="5"/>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left)">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User-defined Formats for Data Values</a:t>
            </a:r>
          </a:p>
        </p:txBody>
      </p:sp>
      <p:sp>
        <p:nvSpPr>
          <p:cNvPr id="3" name="Content Placeholder 2"/>
          <p:cNvSpPr>
            <a:spLocks noGrp="1"/>
          </p:cNvSpPr>
          <p:nvPr>
            <p:ph sz="half" idx="1"/>
          </p:nvPr>
        </p:nvSpPr>
        <p:spPr>
          <a:xfrm>
            <a:off x="199707" y="1404065"/>
            <a:ext cx="4995334" cy="4447431"/>
          </a:xfrm>
        </p:spPr>
        <p:txBody>
          <a:bodyPr>
            <a:normAutofit fontScale="85000" lnSpcReduction="20000"/>
          </a:bodyPr>
          <a:lstStyle/>
          <a:p>
            <a:r>
              <a:rPr lang="en-US" dirty="0"/>
              <a:t>Allow you to map raw codes to human readable labels</a:t>
            </a:r>
          </a:p>
          <a:p>
            <a:r>
              <a:rPr lang="en-US" dirty="0"/>
              <a:t>User-defined formats require two steps:</a:t>
            </a:r>
          </a:p>
          <a:p>
            <a:pPr lvl="1"/>
            <a:r>
              <a:rPr lang="en-US" dirty="0"/>
              <a:t>Step 1: Define the format (with PROC FORMAT)</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proc</a:t>
            </a:r>
            <a:r>
              <a:rPr lang="en-US" sz="2000" dirty="0">
                <a:solidFill>
                  <a:srgbClr val="FFFF00"/>
                </a:solidFill>
                <a:latin typeface="Courier New" panose="02070309020205020404" pitchFamily="49" charset="0"/>
                <a:cs typeface="Courier New" panose="02070309020205020404" pitchFamily="49" charset="0"/>
              </a:rPr>
              <a:t> format;</a:t>
            </a:r>
          </a:p>
          <a:p>
            <a:pPr marL="1254125" lvl="2" indent="0">
              <a:buNone/>
            </a:pPr>
            <a:r>
              <a:rPr lang="en-US" sz="2000" dirty="0">
                <a:solidFill>
                  <a:srgbClr val="FFFF00"/>
                </a:solidFill>
                <a:latin typeface="Courier New" panose="02070309020205020404" pitchFamily="49" charset="0"/>
                <a:cs typeface="Courier New" panose="02070309020205020404" pitchFamily="49" charset="0"/>
              </a:rPr>
              <a:t>  value </a:t>
            </a:r>
            <a:r>
              <a:rPr lang="en-US" sz="2000" dirty="0" err="1">
                <a:solidFill>
                  <a:srgbClr val="FFFF00"/>
                </a:solidFill>
                <a:latin typeface="Courier New" panose="02070309020205020404" pitchFamily="49" charset="0"/>
                <a:cs typeface="Courier New" panose="02070309020205020404" pitchFamily="49" charset="0"/>
              </a:rPr>
              <a:t>malefemf</a:t>
            </a:r>
            <a:r>
              <a:rPr lang="en-US" sz="2000" dirty="0">
                <a:solidFill>
                  <a:srgbClr val="FFFF00"/>
                </a:solidFill>
                <a:latin typeface="Courier New" panose="02070309020205020404" pitchFamily="49" charset="0"/>
                <a:cs typeface="Courier New" panose="02070309020205020404" pitchFamily="49" charset="0"/>
              </a:rPr>
              <a:t>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1</a:t>
            </a:r>
            <a:r>
              <a:rPr lang="en-US" sz="2000" dirty="0">
                <a:solidFill>
                  <a:srgbClr val="FFFF00"/>
                </a:solidFill>
                <a:latin typeface="Courier New" panose="02070309020205020404" pitchFamily="49" charset="0"/>
                <a:cs typeface="Courier New" panose="02070309020205020404" pitchFamily="49" charset="0"/>
              </a:rPr>
              <a:t>='Male’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2</a:t>
            </a:r>
            <a:r>
              <a:rPr lang="en-US" sz="2000" dirty="0">
                <a:solidFill>
                  <a:srgbClr val="FFFF00"/>
                </a:solidFill>
                <a:latin typeface="Courier New" panose="02070309020205020404" pitchFamily="49" charset="0"/>
                <a:cs typeface="Courier New" panose="02070309020205020404" pitchFamily="49" charset="0"/>
              </a:rPr>
              <a:t>='Female';</a:t>
            </a:r>
          </a:p>
          <a:p>
            <a:pPr marL="1254125" lvl="2" indent="0">
              <a:buNone/>
            </a:pPr>
            <a:r>
              <a:rPr lang="en-US" sz="2000" dirty="0">
                <a:solidFill>
                  <a:srgbClr val="FFFF00"/>
                </a:solidFill>
                <a:latin typeface="Courier New" panose="02070309020205020404" pitchFamily="49" charset="0"/>
                <a:cs typeface="Courier New" panose="02070309020205020404" pitchFamily="49" charset="0"/>
              </a:rPr>
              <a:t>  value </a:t>
            </a:r>
            <a:r>
              <a:rPr lang="en-US" sz="2000" dirty="0" err="1">
                <a:solidFill>
                  <a:srgbClr val="FFFF00"/>
                </a:solidFill>
                <a:latin typeface="Courier New" panose="02070309020205020404" pitchFamily="49" charset="0"/>
                <a:cs typeface="Courier New" panose="02070309020205020404" pitchFamily="49" charset="0"/>
              </a:rPr>
              <a:t>likef</a:t>
            </a:r>
            <a:r>
              <a:rPr lang="en-US" sz="2000" dirty="0">
                <a:solidFill>
                  <a:srgbClr val="FFFF00"/>
                </a:solidFill>
                <a:latin typeface="Courier New" panose="02070309020205020404" pitchFamily="49" charset="0"/>
                <a:cs typeface="Courier New" panose="02070309020205020404" pitchFamily="49" charset="0"/>
              </a:rPr>
              <a:t>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1</a:t>
            </a:r>
            <a:r>
              <a:rPr lang="en-US" sz="2000" dirty="0">
                <a:solidFill>
                  <a:srgbClr val="FFFF00"/>
                </a:solidFill>
                <a:latin typeface="Courier New" panose="02070309020205020404" pitchFamily="49" charset="0"/>
                <a:cs typeface="Courier New" panose="02070309020205020404" pitchFamily="49" charset="0"/>
              </a:rPr>
              <a:t> = 'strongly dislike’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2</a:t>
            </a:r>
            <a:r>
              <a:rPr lang="en-US" sz="2000" dirty="0">
                <a:solidFill>
                  <a:srgbClr val="FFFF00"/>
                </a:solidFill>
                <a:latin typeface="Courier New" panose="02070309020205020404" pitchFamily="49" charset="0"/>
                <a:cs typeface="Courier New" panose="02070309020205020404" pitchFamily="49" charset="0"/>
              </a:rPr>
              <a:t> = 'dislike’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3</a:t>
            </a:r>
            <a:r>
              <a:rPr lang="en-US" sz="2000" dirty="0">
                <a:solidFill>
                  <a:srgbClr val="FFFF00"/>
                </a:solidFill>
                <a:latin typeface="Courier New" panose="02070309020205020404" pitchFamily="49" charset="0"/>
                <a:cs typeface="Courier New" panose="02070309020205020404" pitchFamily="49" charset="0"/>
              </a:rPr>
              <a:t> = 'neutral’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4</a:t>
            </a:r>
            <a:r>
              <a:rPr lang="en-US" sz="2000" dirty="0">
                <a:solidFill>
                  <a:srgbClr val="FFFF00"/>
                </a:solidFill>
                <a:latin typeface="Courier New" panose="02070309020205020404" pitchFamily="49" charset="0"/>
                <a:cs typeface="Courier New" panose="02070309020205020404" pitchFamily="49" charset="0"/>
              </a:rPr>
              <a:t> = 'like’ </a:t>
            </a:r>
          </a:p>
          <a:p>
            <a:pPr marL="1254125" lvl="2" indent="0">
              <a:buNone/>
            </a:pPr>
            <a:r>
              <a:rPr lang="en-US" sz="2000" b="1" dirty="0">
                <a:solidFill>
                  <a:srgbClr val="FFFF00"/>
                </a:solidFill>
                <a:latin typeface="Courier New" panose="02070309020205020404" pitchFamily="49" charset="0"/>
                <a:cs typeface="Courier New" panose="02070309020205020404" pitchFamily="49" charset="0"/>
              </a:rPr>
              <a:t>		5</a:t>
            </a:r>
            <a:r>
              <a:rPr lang="en-US" sz="2000" dirty="0">
                <a:solidFill>
                  <a:srgbClr val="FFFF00"/>
                </a:solidFill>
                <a:latin typeface="Courier New" panose="02070309020205020404" pitchFamily="49" charset="0"/>
                <a:cs typeface="Courier New" panose="02070309020205020404" pitchFamily="49" charset="0"/>
              </a:rPr>
              <a:t> = 'strongly like’;</a:t>
            </a:r>
          </a:p>
          <a:p>
            <a:pPr lvl="1"/>
            <a:endParaRPr lang="en-US" dirty="0"/>
          </a:p>
        </p:txBody>
      </p:sp>
      <p:sp>
        <p:nvSpPr>
          <p:cNvPr id="4" name="Content Placeholder 3">
            <a:extLst>
              <a:ext uri="{FF2B5EF4-FFF2-40B4-BE49-F238E27FC236}">
                <a16:creationId xmlns:a16="http://schemas.microsoft.com/office/drawing/2014/main" id="{1BA5AAB7-3E25-7412-3619-449A1965A9EC}"/>
              </a:ext>
            </a:extLst>
          </p:cNvPr>
          <p:cNvSpPr>
            <a:spLocks noGrp="1"/>
          </p:cNvSpPr>
          <p:nvPr>
            <p:ph sz="half" idx="2"/>
          </p:nvPr>
        </p:nvSpPr>
        <p:spPr>
          <a:xfrm>
            <a:off x="4361505" y="2023112"/>
            <a:ext cx="8654780" cy="4751714"/>
          </a:xfrm>
        </p:spPr>
        <p:txBody>
          <a:bodyPr anchor="t">
            <a:normAutofit fontScale="85000" lnSpcReduction="20000"/>
          </a:bodyPr>
          <a:lstStyle/>
          <a:p>
            <a:pPr lvl="1"/>
            <a:r>
              <a:rPr lang="en-US" dirty="0"/>
              <a:t>Step 2: Assign the format to a variable (in DATA or PROC)</a:t>
            </a:r>
          </a:p>
          <a:p>
            <a:pPr lvl="2"/>
            <a:r>
              <a:rPr lang="en-US" dirty="0"/>
              <a:t>DATA assignments are permanent</a:t>
            </a:r>
          </a:p>
          <a:p>
            <a:pPr marL="1257300" lvl="3" indent="0">
              <a:buNone/>
            </a:pPr>
            <a:r>
              <a:rPr lang="en-US" sz="1500" b="1" dirty="0">
                <a:solidFill>
                  <a:srgbClr val="FFFF00"/>
                </a:solidFill>
                <a:latin typeface="Courier New" panose="02070309020205020404" pitchFamily="49" charset="0"/>
                <a:cs typeface="Courier New" panose="02070309020205020404" pitchFamily="49" charset="0"/>
              </a:rPr>
              <a:t>data </a:t>
            </a:r>
            <a:r>
              <a:rPr lang="en-US" sz="1500" b="1" dirty="0" err="1">
                <a:solidFill>
                  <a:srgbClr val="FFFF00"/>
                </a:solidFill>
                <a:latin typeface="Courier New" panose="02070309020205020404" pitchFamily="49" charset="0"/>
                <a:cs typeface="Courier New" panose="02070309020205020404" pitchFamily="49" charset="0"/>
              </a:rPr>
              <a:t>mydata</a:t>
            </a:r>
            <a:r>
              <a:rPr lang="en-US" sz="1500" b="1" dirty="0">
                <a:solidFill>
                  <a:srgbClr val="FFFF00"/>
                </a:solidFill>
                <a:latin typeface="Courier New" panose="02070309020205020404" pitchFamily="49" charset="0"/>
                <a:cs typeface="Courier New" panose="02070309020205020404" pitchFamily="49" charset="0"/>
              </a:rPr>
              <a:t>;</a:t>
            </a:r>
          </a:p>
          <a:p>
            <a:pPr marL="1257300" lvl="3" indent="0">
              <a:buNone/>
            </a:pPr>
            <a:r>
              <a:rPr lang="en-US" sz="1500" b="1" dirty="0">
                <a:solidFill>
                  <a:srgbClr val="FFFF00"/>
                </a:solidFill>
                <a:latin typeface="Courier New" panose="02070309020205020404" pitchFamily="49" charset="0"/>
                <a:cs typeface="Courier New" panose="02070309020205020404" pitchFamily="49" charset="0"/>
              </a:rPr>
              <a:t>    input gender like;</a:t>
            </a:r>
          </a:p>
          <a:p>
            <a:pPr marL="1257300" lvl="3" indent="0">
              <a:buNone/>
            </a:pPr>
            <a:r>
              <a:rPr lang="en-US" sz="1500" b="1" dirty="0">
                <a:solidFill>
                  <a:srgbClr val="FFFF00"/>
                </a:solidFill>
                <a:latin typeface="Courier New" panose="02070309020205020404" pitchFamily="49" charset="0"/>
                <a:cs typeface="Courier New" panose="02070309020205020404" pitchFamily="49" charset="0"/>
              </a:rPr>
              <a:t>    format gender </a:t>
            </a:r>
            <a:r>
              <a:rPr lang="en-US" sz="1500" b="1" dirty="0" err="1">
                <a:solidFill>
                  <a:srgbClr val="FFFF00"/>
                </a:solidFill>
                <a:latin typeface="Courier New" panose="02070309020205020404" pitchFamily="49" charset="0"/>
                <a:cs typeface="Courier New" panose="02070309020205020404" pitchFamily="49" charset="0"/>
              </a:rPr>
              <a:t>malefemf</a:t>
            </a:r>
            <a:r>
              <a:rPr lang="en-US" sz="1500" b="1" dirty="0">
                <a:solidFill>
                  <a:srgbClr val="FFFF00"/>
                </a:solidFill>
                <a:latin typeface="Courier New" panose="02070309020205020404" pitchFamily="49" charset="0"/>
                <a:cs typeface="Courier New" panose="02070309020205020404" pitchFamily="49" charset="0"/>
              </a:rPr>
              <a:t>. like </a:t>
            </a:r>
            <a:r>
              <a:rPr lang="en-US" sz="1500" b="1" dirty="0" err="1">
                <a:solidFill>
                  <a:srgbClr val="FFFF00"/>
                </a:solidFill>
                <a:latin typeface="Courier New" panose="02070309020205020404" pitchFamily="49" charset="0"/>
                <a:cs typeface="Courier New" panose="02070309020205020404" pitchFamily="49" charset="0"/>
              </a:rPr>
              <a:t>likef</a:t>
            </a:r>
            <a:r>
              <a:rPr lang="en-US" sz="1500" b="1" dirty="0">
                <a:solidFill>
                  <a:srgbClr val="FFFF00"/>
                </a:solidFill>
                <a:latin typeface="Courier New" panose="02070309020205020404" pitchFamily="49" charset="0"/>
                <a:cs typeface="Courier New" panose="02070309020205020404" pitchFamily="49" charset="0"/>
              </a:rPr>
              <a:t>.;  * permanent assignment;</a:t>
            </a:r>
          </a:p>
          <a:p>
            <a:pPr marL="1257300" lvl="3" indent="0">
              <a:buNone/>
            </a:pPr>
            <a:r>
              <a:rPr lang="en-US" sz="1500" b="1" dirty="0">
                <a:solidFill>
                  <a:srgbClr val="FFFF00"/>
                </a:solidFill>
                <a:latin typeface="Courier New" panose="02070309020205020404" pitchFamily="49" charset="0"/>
                <a:cs typeface="Courier New" panose="02070309020205020404" pitchFamily="49" charset="0"/>
              </a:rPr>
              <a:t>    </a:t>
            </a:r>
            <a:r>
              <a:rPr lang="en-US" sz="1500" b="1" dirty="0" err="1">
                <a:solidFill>
                  <a:srgbClr val="FFFF00"/>
                </a:solidFill>
                <a:latin typeface="Courier New" panose="02070309020205020404" pitchFamily="49" charset="0"/>
                <a:cs typeface="Courier New" panose="02070309020205020404" pitchFamily="49" charset="0"/>
              </a:rPr>
              <a:t>datalines</a:t>
            </a:r>
            <a:r>
              <a:rPr lang="en-US" sz="1500" b="1" dirty="0">
                <a:solidFill>
                  <a:srgbClr val="FFFF00"/>
                </a:solidFill>
                <a:latin typeface="Courier New" panose="02070309020205020404" pitchFamily="49" charset="0"/>
                <a:cs typeface="Courier New" panose="02070309020205020404" pitchFamily="49" charset="0"/>
              </a:rPr>
              <a:t>;</a:t>
            </a:r>
          </a:p>
          <a:p>
            <a:pPr marL="1714500" lvl="4" indent="0">
              <a:buNone/>
            </a:pPr>
            <a:r>
              <a:rPr lang="en-US" sz="1500" b="1" dirty="0">
                <a:solidFill>
                  <a:srgbClr val="FFFF00"/>
                </a:solidFill>
                <a:latin typeface="Courier New" panose="02070309020205020404" pitchFamily="49" charset="0"/>
                <a:cs typeface="Courier New" panose="02070309020205020404" pitchFamily="49" charset="0"/>
              </a:rPr>
              <a:t>1 5</a:t>
            </a:r>
          </a:p>
          <a:p>
            <a:pPr marL="1714500" lvl="4" indent="0">
              <a:buNone/>
            </a:pPr>
            <a:r>
              <a:rPr lang="en-US" sz="1500" b="1" dirty="0">
                <a:solidFill>
                  <a:srgbClr val="FFFF00"/>
                </a:solidFill>
                <a:latin typeface="Courier New" panose="02070309020205020404" pitchFamily="49" charset="0"/>
                <a:cs typeface="Courier New" panose="02070309020205020404" pitchFamily="49" charset="0"/>
              </a:rPr>
              <a:t>2 3</a:t>
            </a:r>
          </a:p>
          <a:p>
            <a:pPr marL="1714500" lvl="4" indent="0">
              <a:buNone/>
            </a:pPr>
            <a:r>
              <a:rPr lang="en-US" sz="1500" b="1" dirty="0">
                <a:solidFill>
                  <a:srgbClr val="FFFF00"/>
                </a:solidFill>
                <a:latin typeface="Courier New" panose="02070309020205020404" pitchFamily="49" charset="0"/>
                <a:cs typeface="Courier New" panose="02070309020205020404" pitchFamily="49" charset="0"/>
              </a:rPr>
              <a:t>1 2;</a:t>
            </a:r>
          </a:p>
          <a:p>
            <a:pPr marL="1257300" lvl="3" indent="0">
              <a:buNone/>
            </a:pPr>
            <a:r>
              <a:rPr lang="en-US" sz="1500" b="1" dirty="0">
                <a:solidFill>
                  <a:srgbClr val="FFFF00"/>
                </a:solidFill>
                <a:latin typeface="Courier New" panose="02070309020205020404" pitchFamily="49" charset="0"/>
                <a:cs typeface="Courier New" panose="02070309020205020404" pitchFamily="49" charset="0"/>
              </a:rPr>
              <a:t>run; </a:t>
            </a:r>
          </a:p>
          <a:p>
            <a:pPr marL="1085850" lvl="2"/>
            <a:r>
              <a:rPr lang="en-US" dirty="0"/>
              <a:t>PROC assignments are temporary (for that PROC)</a:t>
            </a:r>
          </a:p>
          <a:p>
            <a:pPr marL="1257300" lvl="3" indent="0">
              <a:buNone/>
            </a:pPr>
            <a:r>
              <a:rPr lang="en-US" b="1" dirty="0">
                <a:solidFill>
                  <a:srgbClr val="FFFF00"/>
                </a:solidFill>
                <a:latin typeface="Courier New" panose="02070309020205020404" pitchFamily="49" charset="0"/>
                <a:cs typeface="Courier New" panose="02070309020205020404" pitchFamily="49" charset="0"/>
              </a:rPr>
              <a:t>proc print data=</a:t>
            </a:r>
            <a:r>
              <a:rPr lang="en-US" b="1" dirty="0" err="1">
                <a:solidFill>
                  <a:srgbClr val="FFFF00"/>
                </a:solidFill>
                <a:latin typeface="Courier New" panose="02070309020205020404" pitchFamily="49" charset="0"/>
                <a:cs typeface="Courier New" panose="02070309020205020404" pitchFamily="49" charset="0"/>
              </a:rPr>
              <a:t>mydata</a:t>
            </a:r>
            <a:r>
              <a:rPr lang="en-US" b="1" dirty="0">
                <a:solidFill>
                  <a:srgbClr val="FFFF00"/>
                </a:solidFill>
                <a:latin typeface="Courier New" panose="02070309020205020404" pitchFamily="49" charset="0"/>
                <a:cs typeface="Courier New" panose="02070309020205020404" pitchFamily="49" charset="0"/>
              </a:rPr>
              <a:t>;</a:t>
            </a:r>
          </a:p>
          <a:p>
            <a:pPr marL="1257300" lvl="3" indent="0">
              <a:buNone/>
            </a:pPr>
            <a:r>
              <a:rPr lang="en-US" b="1" dirty="0">
                <a:solidFill>
                  <a:srgbClr val="FFFF00"/>
                </a:solidFill>
                <a:latin typeface="Courier New" panose="02070309020205020404" pitchFamily="49" charset="0"/>
                <a:cs typeface="Courier New" panose="02070309020205020404" pitchFamily="49" charset="0"/>
              </a:rPr>
              <a:t>    format gender </a:t>
            </a:r>
            <a:r>
              <a:rPr lang="en-US" b="1" dirty="0" err="1">
                <a:solidFill>
                  <a:srgbClr val="FFFF00"/>
                </a:solidFill>
                <a:latin typeface="Courier New" panose="02070309020205020404" pitchFamily="49" charset="0"/>
                <a:cs typeface="Courier New" panose="02070309020205020404" pitchFamily="49" charset="0"/>
              </a:rPr>
              <a:t>malefemf</a:t>
            </a:r>
            <a:r>
              <a:rPr lang="en-US" b="1" dirty="0">
                <a:solidFill>
                  <a:srgbClr val="FFFF00"/>
                </a:solidFill>
                <a:latin typeface="Courier New" panose="02070309020205020404" pitchFamily="49" charset="0"/>
                <a:cs typeface="Courier New" panose="02070309020205020404" pitchFamily="49" charset="0"/>
              </a:rPr>
              <a:t>. like </a:t>
            </a:r>
            <a:r>
              <a:rPr lang="en-US" b="1" dirty="0" err="1">
                <a:solidFill>
                  <a:srgbClr val="FFFF00"/>
                </a:solidFill>
                <a:latin typeface="Courier New" panose="02070309020205020404" pitchFamily="49" charset="0"/>
                <a:cs typeface="Courier New" panose="02070309020205020404" pitchFamily="49" charset="0"/>
              </a:rPr>
              <a:t>likef</a:t>
            </a:r>
            <a:r>
              <a:rPr lang="en-US" b="1" dirty="0">
                <a:solidFill>
                  <a:srgbClr val="FFFF00"/>
                </a:solidFill>
                <a:latin typeface="Courier New" panose="02070309020205020404" pitchFamily="49" charset="0"/>
                <a:cs typeface="Courier New" panose="02070309020205020404" pitchFamily="49" charset="0"/>
              </a:rPr>
              <a:t>.;  /* only affects this PROC PRINT */</a:t>
            </a:r>
          </a:p>
          <a:p>
            <a:pPr marL="1257300" lvl="3" indent="0">
              <a:buNone/>
            </a:pPr>
            <a:r>
              <a:rPr lang="en-US" b="1" dirty="0">
                <a:solidFill>
                  <a:srgbClr val="FFFF00"/>
                </a:solidFill>
                <a:latin typeface="Courier New" panose="02070309020205020404" pitchFamily="49" charset="0"/>
                <a:cs typeface="Courier New" panose="02070309020205020404" pitchFamily="49" charset="0"/>
              </a:rPr>
              <a:t>run;</a:t>
            </a:r>
            <a:endParaRPr lang="en-US"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6D355F05-5A76-B129-7728-E25E6FE7E933}"/>
              </a:ext>
            </a:extLst>
          </p:cNvPr>
          <p:cNvSpPr txBox="1"/>
          <p:nvPr/>
        </p:nvSpPr>
        <p:spPr>
          <a:xfrm>
            <a:off x="9463778" y="3514709"/>
            <a:ext cx="2528515" cy="1107996"/>
          </a:xfrm>
          <a:prstGeom prst="rect">
            <a:avLst/>
          </a:prstGeom>
          <a:noFill/>
        </p:spPr>
        <p:txBody>
          <a:bodyPr wrap="square" rtlCol="0">
            <a:spAutoFit/>
          </a:bodyPr>
          <a:lstStyle/>
          <a:p>
            <a:r>
              <a:rPr lang="en-US" sz="1200" dirty="0">
                <a:solidFill>
                  <a:srgbClr val="FF0000"/>
                </a:solidFill>
              </a:rPr>
              <a:t>Stored values: gender=1, like=5</a:t>
            </a:r>
          </a:p>
          <a:p>
            <a:r>
              <a:rPr lang="en-US" sz="1200" dirty="0">
                <a:solidFill>
                  <a:srgbClr val="FF0000"/>
                </a:solidFill>
              </a:rPr>
              <a:t>Displayed values: Male, Strongly Like</a:t>
            </a:r>
          </a:p>
          <a:p>
            <a:r>
              <a:rPr lang="en-US" sz="1200" dirty="0">
                <a:solidFill>
                  <a:srgbClr val="FF0000"/>
                </a:solidFill>
              </a:rPr>
              <a:t>Every time you use this dataset, SAS remembers the format.</a:t>
            </a:r>
          </a:p>
          <a:p>
            <a:endParaRPr lang="en-US" dirty="0"/>
          </a:p>
        </p:txBody>
      </p:sp>
      <p:sp>
        <p:nvSpPr>
          <p:cNvPr id="6" name="TextBox 5">
            <a:extLst>
              <a:ext uri="{FF2B5EF4-FFF2-40B4-BE49-F238E27FC236}">
                <a16:creationId xmlns:a16="http://schemas.microsoft.com/office/drawing/2014/main" id="{3440FDDC-F4A5-106A-6E20-B712912673C8}"/>
              </a:ext>
            </a:extLst>
          </p:cNvPr>
          <p:cNvSpPr txBox="1"/>
          <p:nvPr/>
        </p:nvSpPr>
        <p:spPr>
          <a:xfrm>
            <a:off x="8762337" y="5851496"/>
            <a:ext cx="3429663" cy="923330"/>
          </a:xfrm>
          <a:prstGeom prst="rect">
            <a:avLst/>
          </a:prstGeom>
          <a:noFill/>
        </p:spPr>
        <p:txBody>
          <a:bodyPr wrap="square" rtlCol="0">
            <a:spAutoFit/>
          </a:bodyPr>
          <a:lstStyle/>
          <a:p>
            <a:r>
              <a:rPr lang="en-US" sz="1200" dirty="0">
                <a:solidFill>
                  <a:srgbClr val="FF0000"/>
                </a:solidFill>
              </a:rPr>
              <a:t>Always add a . when assigning formats:</a:t>
            </a:r>
          </a:p>
          <a:p>
            <a:r>
              <a:rPr lang="en-US" sz="1200" dirty="0">
                <a:solidFill>
                  <a:srgbClr val="FF0000"/>
                </a:solidFill>
              </a:rPr>
              <a:t>gender </a:t>
            </a:r>
            <a:r>
              <a:rPr lang="en-US" sz="1200" dirty="0" err="1">
                <a:solidFill>
                  <a:srgbClr val="FF0000"/>
                </a:solidFill>
              </a:rPr>
              <a:t>malefemf</a:t>
            </a:r>
            <a:r>
              <a:rPr lang="en-US" sz="1200" dirty="0">
                <a:solidFill>
                  <a:srgbClr val="FF0000"/>
                </a:solidFill>
              </a:rPr>
              <a:t>. ✅</a:t>
            </a:r>
          </a:p>
          <a:p>
            <a:r>
              <a:rPr lang="en-US" sz="1200" dirty="0">
                <a:solidFill>
                  <a:srgbClr val="FF0000"/>
                </a:solidFill>
              </a:rPr>
              <a:t>Without the dot, SAS thinks it’s a variable name.</a:t>
            </a:r>
          </a:p>
          <a:p>
            <a:endParaRPr lang="en-US" dirty="0"/>
          </a:p>
        </p:txBody>
      </p:sp>
    </p:spTree>
    <p:extLst>
      <p:ext uri="{BB962C8B-B14F-4D97-AF65-F5344CB8AC3E}">
        <p14:creationId xmlns:p14="http://schemas.microsoft.com/office/powerpoint/2010/main" val="3884672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Formats for Data Values (cont’d)</a:t>
            </a:r>
          </a:p>
        </p:txBody>
      </p:sp>
      <p:sp>
        <p:nvSpPr>
          <p:cNvPr id="3" name="Content Placeholder 2"/>
          <p:cNvSpPr>
            <a:spLocks noGrp="1"/>
          </p:cNvSpPr>
          <p:nvPr>
            <p:ph idx="1"/>
          </p:nvPr>
        </p:nvSpPr>
        <p:spPr>
          <a:xfrm>
            <a:off x="1981200" y="1524000"/>
            <a:ext cx="8686800" cy="5334000"/>
          </a:xfrm>
        </p:spPr>
        <p:txBody>
          <a:bodyPr/>
          <a:lstStyle/>
          <a:p>
            <a:r>
              <a:rPr lang="en-US" dirty="0"/>
              <a:t>Multiple formats can be assigned at once</a:t>
            </a:r>
          </a:p>
          <a:p>
            <a:pPr marL="857250" lvl="2" indent="0">
              <a:buNone/>
            </a:pPr>
            <a:r>
              <a:rPr lang="en-US" sz="2000" dirty="0">
                <a:solidFill>
                  <a:srgbClr val="FFFF00"/>
                </a:solidFill>
                <a:latin typeface="Courier New" panose="02070309020205020404" pitchFamily="49" charset="0"/>
                <a:cs typeface="Courier New" panose="02070309020205020404" pitchFamily="49" charset="0"/>
              </a:rPr>
              <a:t>format birthdate </a:t>
            </a:r>
            <a:r>
              <a:rPr lang="en-US" sz="2000" dirty="0" err="1">
                <a:solidFill>
                  <a:srgbClr val="FFFF00"/>
                </a:solidFill>
                <a:latin typeface="Courier New" panose="02070309020205020404" pitchFamily="49" charset="0"/>
                <a:cs typeface="Courier New" panose="02070309020205020404" pitchFamily="49" charset="0"/>
              </a:rPr>
              <a:t>deathdate</a:t>
            </a:r>
            <a:r>
              <a:rPr lang="en-US" sz="2000" dirty="0">
                <a:solidFill>
                  <a:srgbClr val="FFFF00"/>
                </a:solidFill>
                <a:latin typeface="Courier New" panose="02070309020205020404" pitchFamily="49" charset="0"/>
                <a:cs typeface="Courier New" panose="02070309020205020404" pitchFamily="49" charset="0"/>
              </a:rPr>
              <a:t> mmddyy10.</a:t>
            </a:r>
          </a:p>
          <a:p>
            <a:pPr marL="857250" lvl="2" indent="0">
              <a:buNone/>
            </a:pPr>
            <a:r>
              <a:rPr lang="en-US" sz="2000" dirty="0">
                <a:solidFill>
                  <a:srgbClr val="FFFF00"/>
                </a:solidFill>
                <a:latin typeface="Courier New" panose="02070309020205020404" pitchFamily="49" charset="0"/>
                <a:cs typeface="Courier New" panose="02070309020205020404" pitchFamily="49" charset="0"/>
              </a:rPr>
              <a:t>		    like1 like2 like3 </a:t>
            </a:r>
            <a:r>
              <a:rPr lang="en-US" sz="2000" dirty="0" err="1">
                <a:solidFill>
                  <a:srgbClr val="FFFF00"/>
                </a:solidFill>
                <a:latin typeface="Courier New" panose="02070309020205020404" pitchFamily="49" charset="0"/>
                <a:cs typeface="Courier New" panose="02070309020205020404" pitchFamily="49" charset="0"/>
              </a:rPr>
              <a:t>verymuchlike</a:t>
            </a:r>
            <a:r>
              <a:rPr lang="en-US" sz="2000" dirty="0">
                <a:solidFill>
                  <a:srgbClr val="FFFF00"/>
                </a:solidFill>
                <a:latin typeface="Courier New" panose="02070309020205020404" pitchFamily="49" charset="0"/>
                <a:cs typeface="Courier New" panose="02070309020205020404" pitchFamily="49" charset="0"/>
              </a:rPr>
              <a:t> </a:t>
            </a:r>
            <a:r>
              <a:rPr lang="en-US" sz="2000" dirty="0" err="1">
                <a:solidFill>
                  <a:srgbClr val="FFFF00"/>
                </a:solidFill>
                <a:latin typeface="Courier New" panose="02070309020205020404" pitchFamily="49" charset="0"/>
                <a:cs typeface="Courier New" panose="02070309020205020404" pitchFamily="49" charset="0"/>
              </a:rPr>
              <a:t>likef</a:t>
            </a:r>
            <a:r>
              <a:rPr lang="en-US" sz="2000" dirty="0">
                <a:solidFill>
                  <a:srgbClr val="FFFF00"/>
                </a:solidFill>
                <a:latin typeface="Courier New" panose="02070309020205020404" pitchFamily="49" charset="0"/>
                <a:cs typeface="Courier New" panose="02070309020205020404" pitchFamily="49" charset="0"/>
              </a:rPr>
              <a:t>.;</a:t>
            </a:r>
          </a:p>
          <a:p>
            <a:r>
              <a:rPr lang="en-US" dirty="0"/>
              <a:t>Can use “:” as a wildcard operator (to locate any variables that start with that prefix)</a:t>
            </a:r>
          </a:p>
          <a:p>
            <a:pPr marL="0" indent="0">
              <a:buNone/>
            </a:pPr>
            <a:r>
              <a:rPr lang="en-US" sz="2800" dirty="0"/>
              <a:t>		</a:t>
            </a:r>
            <a:r>
              <a:rPr lang="en-US" sz="2000" dirty="0">
                <a:solidFill>
                  <a:srgbClr val="FFFF00"/>
                </a:solidFill>
                <a:latin typeface="Courier New" panose="02070309020205020404" pitchFamily="49" charset="0"/>
                <a:cs typeface="Courier New" panose="02070309020205020404" pitchFamily="49" charset="0"/>
              </a:rPr>
              <a:t>format thedate1 thedate2 mmddyy10.;</a:t>
            </a:r>
          </a:p>
          <a:p>
            <a:pPr marL="0" indent="0">
              <a:buNone/>
            </a:pPr>
            <a:r>
              <a:rPr lang="en-US" sz="2000" dirty="0">
                <a:solidFill>
                  <a:srgbClr val="FFFF00"/>
                </a:solidFill>
                <a:latin typeface="Courier New" panose="02070309020205020404" pitchFamily="49" charset="0"/>
                <a:cs typeface="Courier New" panose="02070309020205020404" pitchFamily="49" charset="0"/>
              </a:rPr>
              <a:t>		format </a:t>
            </a:r>
            <a:r>
              <a:rPr lang="en-US" sz="2000" dirty="0" err="1">
                <a:solidFill>
                  <a:srgbClr val="FFFF00"/>
                </a:solidFill>
                <a:latin typeface="Courier New" panose="02070309020205020404" pitchFamily="49" charset="0"/>
                <a:cs typeface="Courier New" panose="02070309020205020404" pitchFamily="49" charset="0"/>
              </a:rPr>
              <a:t>thedate</a:t>
            </a:r>
            <a:r>
              <a:rPr lang="en-US" sz="2000" dirty="0">
                <a:solidFill>
                  <a:srgbClr val="FFFF00"/>
                </a:solidFill>
                <a:latin typeface="Courier New" panose="02070309020205020404" pitchFamily="49" charset="0"/>
                <a:cs typeface="Courier New" panose="02070309020205020404" pitchFamily="49" charset="0"/>
              </a:rPr>
              <a:t>: mmddyy10.;</a:t>
            </a:r>
          </a:p>
          <a:p>
            <a:r>
              <a:rPr lang="en-US" dirty="0"/>
              <a:t>Length is technically a format</a:t>
            </a:r>
          </a:p>
          <a:p>
            <a:pPr marL="457200" lvl="1" indent="0">
              <a:buNone/>
            </a:pPr>
            <a:r>
              <a:rPr lang="en-US" sz="2600" dirty="0">
                <a:solidFill>
                  <a:srgbClr val="FFFF00"/>
                </a:solidFill>
              </a:rPr>
              <a:t>	</a:t>
            </a:r>
            <a:r>
              <a:rPr lang="en-US" sz="2000" dirty="0">
                <a:solidFill>
                  <a:srgbClr val="FFFF00"/>
                </a:solidFill>
                <a:latin typeface="Courier New" panose="02070309020205020404" pitchFamily="49" charset="0"/>
                <a:cs typeface="Courier New" panose="02070309020205020404" pitchFamily="49" charset="0"/>
              </a:rPr>
              <a:t>length </a:t>
            </a:r>
            <a:r>
              <a:rPr lang="en-US" sz="2000" dirty="0" err="1">
                <a:solidFill>
                  <a:srgbClr val="FFFF00"/>
                </a:solidFill>
                <a:latin typeface="Courier New" panose="02070309020205020404" pitchFamily="49" charset="0"/>
                <a:cs typeface="Courier New" panose="02070309020205020404" pitchFamily="49" charset="0"/>
              </a:rPr>
              <a:t>longname</a:t>
            </a:r>
            <a:r>
              <a:rPr lang="en-US" sz="2000" dirty="0">
                <a:solidFill>
                  <a:srgbClr val="FFFF00"/>
                </a:solidFill>
                <a:latin typeface="Courier New" panose="02070309020205020404" pitchFamily="49" charset="0"/>
                <a:cs typeface="Courier New" panose="02070309020205020404" pitchFamily="49" charset="0"/>
              </a:rPr>
              <a:t> $30.;</a:t>
            </a:r>
            <a:endParaRPr lang="en-US" sz="2000" dirty="0">
              <a:latin typeface="Courier New" panose="02070309020205020404" pitchFamily="49" charset="0"/>
              <a:cs typeface="Courier New" panose="02070309020205020404" pitchFamily="49" charset="0"/>
            </a:endParaRPr>
          </a:p>
          <a:p>
            <a:r>
              <a:rPr lang="en-US" dirty="0"/>
              <a:t>See </a:t>
            </a:r>
            <a:r>
              <a:rPr lang="en-US" dirty="0">
                <a:solidFill>
                  <a:schemeClr val="tx2">
                    <a:lumMod val="75000"/>
                  </a:schemeClr>
                </a:solidFill>
              </a:rPr>
              <a:t>Labels and </a:t>
            </a:r>
            <a:r>
              <a:rPr lang="en-US" dirty="0" err="1">
                <a:solidFill>
                  <a:schemeClr val="tx2">
                    <a:lumMod val="75000"/>
                  </a:schemeClr>
                </a:solidFill>
              </a:rPr>
              <a:t>Formats.sas</a:t>
            </a:r>
            <a:endParaRPr lang="en-US" dirty="0">
              <a:solidFill>
                <a:schemeClr val="tx2">
                  <a:lumMod val="75000"/>
                </a:schemeClr>
              </a:solidFill>
            </a:endParaRPr>
          </a:p>
        </p:txBody>
      </p:sp>
    </p:spTree>
    <p:extLst>
      <p:ext uri="{BB962C8B-B14F-4D97-AF65-F5344CB8AC3E}">
        <p14:creationId xmlns:p14="http://schemas.microsoft.com/office/powerpoint/2010/main" val="3055137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Date </a:t>
            </a:r>
            <a:r>
              <a:rPr lang="en-US" dirty="0"/>
              <a:t>Formats</a:t>
            </a:r>
          </a:p>
        </p:txBody>
      </p:sp>
      <p:sp>
        <p:nvSpPr>
          <p:cNvPr id="3" name="Content Placeholder 2"/>
          <p:cNvSpPr>
            <a:spLocks noGrp="1"/>
          </p:cNvSpPr>
          <p:nvPr>
            <p:ph idx="1"/>
          </p:nvPr>
        </p:nvSpPr>
        <p:spPr>
          <a:xfrm>
            <a:off x="1981200" y="1600200"/>
            <a:ext cx="8534400" cy="4876800"/>
          </a:xfrm>
        </p:spPr>
        <p:txBody>
          <a:bodyPr/>
          <a:lstStyle/>
          <a:p>
            <a:r>
              <a:rPr lang="en-US" dirty="0"/>
              <a:t>Dates are recorded as the number of days since Jan 1, 1960</a:t>
            </a:r>
          </a:p>
          <a:p>
            <a:r>
              <a:rPr lang="en-US" dirty="0"/>
              <a:t>Date formats include the following (and more):</a:t>
            </a:r>
          </a:p>
          <a:p>
            <a:pPr marL="457200" lvl="1" indent="0">
              <a:buNone/>
            </a:pPr>
            <a:r>
              <a:rPr lang="en-US" dirty="0"/>
              <a:t>mmddyy10.		01/14/2019</a:t>
            </a:r>
          </a:p>
          <a:p>
            <a:pPr marL="457200" lvl="1" indent="0">
              <a:buNone/>
            </a:pPr>
            <a:r>
              <a:rPr lang="en-US" dirty="0"/>
              <a:t>mmddyy8.			01/14/19</a:t>
            </a:r>
          </a:p>
          <a:p>
            <a:pPr marL="457200" lvl="1" indent="0">
              <a:buNone/>
            </a:pPr>
            <a:r>
              <a:rPr lang="en-US" dirty="0"/>
              <a:t>monyy7.			Jan2019</a:t>
            </a:r>
          </a:p>
          <a:p>
            <a:pPr marL="457200" lvl="1" indent="0">
              <a:buNone/>
            </a:pPr>
            <a:r>
              <a:rPr lang="en-US" dirty="0"/>
              <a:t>date9.			14Jan2019</a:t>
            </a:r>
          </a:p>
        </p:txBody>
      </p:sp>
    </p:spTree>
    <p:extLst>
      <p:ext uri="{BB962C8B-B14F-4D97-AF65-F5344CB8AC3E}">
        <p14:creationId xmlns:p14="http://schemas.microsoft.com/office/powerpoint/2010/main" val="1500795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7C48CC-542D-4775-8D02-A0D28D91DBA7}"/>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rcRect t="51346" r="50522" b="36508"/>
          <a:stretch>
            <a:fillRect/>
          </a:stretch>
        </p:blipFill>
        <p:spPr>
          <a:xfrm>
            <a:off x="6827079" y="2282024"/>
            <a:ext cx="4272942" cy="771277"/>
          </a:xfrm>
          <a:prstGeom prst="rect">
            <a:avLst/>
          </a:prstGeom>
        </p:spPr>
      </p:pic>
      <p:sp>
        <p:nvSpPr>
          <p:cNvPr id="2" name="Slide Number Placeholder 1">
            <a:extLst>
              <a:ext uri="{FF2B5EF4-FFF2-40B4-BE49-F238E27FC236}">
                <a16:creationId xmlns:a16="http://schemas.microsoft.com/office/drawing/2014/main" id="{62419358-BFB6-45C4-BC95-EDE38E55F7B1}"/>
              </a:ext>
            </a:extLst>
          </p:cNvPr>
          <p:cNvSpPr>
            <a:spLocks noGrp="1"/>
          </p:cNvSpPr>
          <p:nvPr>
            <p:ph type="sldNum" sz="quarter" idx="12"/>
          </p:nvPr>
        </p:nvSpPr>
        <p:spPr/>
        <p:txBody>
          <a:bodyPr/>
          <a:lstStyle/>
          <a:p>
            <a:pPr>
              <a:defRPr/>
            </a:pPr>
            <a:fld id="{6E0740EC-2D1E-4436-A7A0-722AE3F6F7B2}" type="slidenum">
              <a:rPr lang="en-US" smtClean="0">
                <a:solidFill>
                  <a:srgbClr val="000000"/>
                </a:solidFill>
              </a:rPr>
              <a:pPr>
                <a:defRPr/>
              </a:pPr>
              <a:t>29</a:t>
            </a:fld>
            <a:endParaRPr lang="en-US" b="0" dirty="0">
              <a:solidFill>
                <a:srgbClr val="000000"/>
              </a:solidFill>
              <a:latin typeface="Times New Roman" pitchFamily="18" charset="0"/>
            </a:endParaRPr>
          </a:p>
        </p:txBody>
      </p:sp>
      <p:sp>
        <p:nvSpPr>
          <p:cNvPr id="3" name="TextBox 2">
            <a:extLst>
              <a:ext uri="{FF2B5EF4-FFF2-40B4-BE49-F238E27FC236}">
                <a16:creationId xmlns:a16="http://schemas.microsoft.com/office/drawing/2014/main" id="{65151BBC-78F0-393B-F866-1CD640D13323}"/>
              </a:ext>
            </a:extLst>
          </p:cNvPr>
          <p:cNvSpPr txBox="1"/>
          <p:nvPr/>
        </p:nvSpPr>
        <p:spPr>
          <a:xfrm>
            <a:off x="373711" y="477078"/>
            <a:ext cx="3927945" cy="553998"/>
          </a:xfrm>
          <a:prstGeom prst="rect">
            <a:avLst/>
          </a:prstGeom>
          <a:noFill/>
        </p:spPr>
        <p:txBody>
          <a:bodyPr wrap="square" rtlCol="0">
            <a:spAutoFit/>
          </a:bodyPr>
          <a:lstStyle/>
          <a:p>
            <a:r>
              <a:rPr lang="en-US" sz="3000" dirty="0"/>
              <a:t>QUIZ</a:t>
            </a:r>
          </a:p>
        </p:txBody>
      </p:sp>
      <p:sp>
        <p:nvSpPr>
          <p:cNvPr id="4" name="TextBox 3">
            <a:extLst>
              <a:ext uri="{FF2B5EF4-FFF2-40B4-BE49-F238E27FC236}">
                <a16:creationId xmlns:a16="http://schemas.microsoft.com/office/drawing/2014/main" id="{D4E0ABFF-C03A-B97F-77FA-BBAF17BE4B72}"/>
              </a:ext>
            </a:extLst>
          </p:cNvPr>
          <p:cNvSpPr txBox="1"/>
          <p:nvPr/>
        </p:nvSpPr>
        <p:spPr>
          <a:xfrm>
            <a:off x="429370" y="1346260"/>
            <a:ext cx="6694999" cy="4524315"/>
          </a:xfrm>
          <a:prstGeom prst="rect">
            <a:avLst/>
          </a:prstGeom>
          <a:noFill/>
        </p:spPr>
        <p:txBody>
          <a:bodyPr wrap="square" rtlCol="0">
            <a:spAutoFit/>
          </a:bodyPr>
          <a:lstStyle/>
          <a:p>
            <a:r>
              <a:rPr lang="en-US" dirty="0"/>
              <a:t>Which FORMAT statement creates the output?</a:t>
            </a:r>
          </a:p>
          <a:p>
            <a:endParaRPr lang="en-US" dirty="0"/>
          </a:p>
          <a:p>
            <a:r>
              <a:rPr lang="en-US" dirty="0"/>
              <a:t>Option A:  	format </a:t>
            </a:r>
            <a:r>
              <a:rPr lang="en-US" dirty="0" err="1"/>
              <a:t>Birth_Date</a:t>
            </a:r>
            <a:r>
              <a:rPr lang="en-US" dirty="0"/>
              <a:t> </a:t>
            </a:r>
            <a:r>
              <a:rPr lang="en-US" dirty="0" err="1"/>
              <a:t>Hire_Date</a:t>
            </a:r>
            <a:r>
              <a:rPr lang="en-US" dirty="0"/>
              <a:t> ddmmyy9.</a:t>
            </a:r>
          </a:p>
          <a:p>
            <a:r>
              <a:rPr lang="en-US" dirty="0"/>
              <a:t>	     			</a:t>
            </a:r>
            <a:r>
              <a:rPr lang="en-US" dirty="0" err="1"/>
              <a:t>Term_Date</a:t>
            </a:r>
            <a:r>
              <a:rPr lang="en-US" dirty="0"/>
              <a:t> mmyy7.;</a:t>
            </a:r>
          </a:p>
          <a:p>
            <a:endParaRPr lang="en-US" dirty="0"/>
          </a:p>
          <a:p>
            <a:r>
              <a:rPr lang="en-US" dirty="0"/>
              <a:t>Option B: 	format </a:t>
            </a:r>
            <a:r>
              <a:rPr lang="en-US" dirty="0" err="1"/>
              <a:t>Birth_Date</a:t>
            </a:r>
            <a:r>
              <a:rPr lang="en-US" dirty="0"/>
              <a:t> </a:t>
            </a:r>
            <a:r>
              <a:rPr lang="en-US" dirty="0" err="1"/>
              <a:t>Hire_Date</a:t>
            </a:r>
            <a:r>
              <a:rPr lang="en-US" dirty="0"/>
              <a:t> </a:t>
            </a:r>
            <a:r>
              <a:rPr lang="en-US" dirty="0" err="1"/>
              <a:t>ddmmyyyy</a:t>
            </a:r>
            <a:r>
              <a:rPr lang="en-US" dirty="0"/>
              <a:t>.</a:t>
            </a:r>
          </a:p>
          <a:p>
            <a:r>
              <a:rPr lang="en-US" dirty="0"/>
              <a:t>	     			</a:t>
            </a:r>
            <a:r>
              <a:rPr lang="en-US" dirty="0" err="1"/>
              <a:t>Term_Date</a:t>
            </a:r>
            <a:r>
              <a:rPr lang="en-US" dirty="0"/>
              <a:t> </a:t>
            </a:r>
            <a:r>
              <a:rPr lang="en-US" dirty="0" err="1"/>
              <a:t>mmmyyyy</a:t>
            </a:r>
            <a:r>
              <a:rPr lang="en-US" dirty="0"/>
              <a:t>.;</a:t>
            </a:r>
          </a:p>
          <a:p>
            <a:endParaRPr lang="en-US" dirty="0"/>
          </a:p>
          <a:p>
            <a:r>
              <a:rPr lang="en-US" dirty="0"/>
              <a:t>Option C: 	format </a:t>
            </a:r>
            <a:r>
              <a:rPr lang="en-US" dirty="0" err="1"/>
              <a:t>Birth_Date</a:t>
            </a:r>
            <a:r>
              <a:rPr lang="en-US" dirty="0"/>
              <a:t> </a:t>
            </a:r>
            <a:r>
              <a:rPr lang="en-US" dirty="0" err="1"/>
              <a:t>Hire_Date</a:t>
            </a:r>
            <a:r>
              <a:rPr lang="en-US" dirty="0"/>
              <a:t> ddmmyy10.</a:t>
            </a:r>
          </a:p>
          <a:p>
            <a:r>
              <a:rPr lang="en-US" dirty="0"/>
              <a:t>	     			</a:t>
            </a:r>
            <a:r>
              <a:rPr lang="en-US" dirty="0" err="1"/>
              <a:t>Term_Date</a:t>
            </a:r>
            <a:r>
              <a:rPr lang="en-US" dirty="0"/>
              <a:t> monyy7.;</a:t>
            </a:r>
          </a:p>
          <a:p>
            <a:endParaRPr lang="en-US" dirty="0"/>
          </a:p>
          <a:p>
            <a:r>
              <a:rPr lang="en-US" dirty="0"/>
              <a:t>Option D: 	Any PROC FORMAT will do that for me! </a:t>
            </a:r>
          </a:p>
          <a:p>
            <a:endParaRPr lang="en-US" dirty="0"/>
          </a:p>
          <a:p>
            <a:r>
              <a:rPr lang="en-US" dirty="0"/>
              <a:t> </a:t>
            </a:r>
          </a:p>
          <a:p>
            <a:endParaRPr lang="en-US" dirty="0"/>
          </a:p>
          <a:p>
            <a:endParaRPr lang="en-US" dirty="0"/>
          </a:p>
        </p:txBody>
      </p:sp>
    </p:spTree>
    <p:extLst>
      <p:ext uri="{BB962C8B-B14F-4D97-AF65-F5344CB8AC3E}">
        <p14:creationId xmlns:p14="http://schemas.microsoft.com/office/powerpoint/2010/main" val="363488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BC86-1FB0-5B1B-90D2-A5A09FFF2D48}"/>
              </a:ext>
            </a:extLst>
          </p:cNvPr>
          <p:cNvSpPr>
            <a:spLocks noGrp="1"/>
          </p:cNvSpPr>
          <p:nvPr>
            <p:ph type="title"/>
          </p:nvPr>
        </p:nvSpPr>
        <p:spPr/>
        <p:txBody>
          <a:bodyPr/>
          <a:lstStyle/>
          <a:p>
            <a:r>
              <a:rPr lang="en-US" dirty="0"/>
              <a:t>Coding in the age of AI – let’s have a convo!</a:t>
            </a:r>
          </a:p>
        </p:txBody>
      </p:sp>
      <p:sp>
        <p:nvSpPr>
          <p:cNvPr id="3" name="Content Placeholder 2">
            <a:extLst>
              <a:ext uri="{FF2B5EF4-FFF2-40B4-BE49-F238E27FC236}">
                <a16:creationId xmlns:a16="http://schemas.microsoft.com/office/drawing/2014/main" id="{A3545F97-1389-CFD3-1847-F0DB50F55FA3}"/>
              </a:ext>
            </a:extLst>
          </p:cNvPr>
          <p:cNvSpPr>
            <a:spLocks noGrp="1"/>
          </p:cNvSpPr>
          <p:nvPr>
            <p:ph idx="1"/>
          </p:nvPr>
        </p:nvSpPr>
        <p:spPr/>
        <p:txBody>
          <a:bodyPr/>
          <a:lstStyle/>
          <a:p>
            <a:pPr marL="0" indent="0">
              <a:buNone/>
            </a:pPr>
            <a:r>
              <a:rPr lang="en-US" dirty="0"/>
              <a:t>Disclaimer: your professors are all figuring this out as we go – your input is really valuable! </a:t>
            </a:r>
          </a:p>
          <a:p>
            <a:r>
              <a:rPr lang="en-US" dirty="0"/>
              <a:t>What’s not important anymore?</a:t>
            </a:r>
          </a:p>
          <a:p>
            <a:r>
              <a:rPr lang="en-US" dirty="0"/>
              <a:t>What’s still important?</a:t>
            </a:r>
          </a:p>
          <a:p>
            <a:r>
              <a:rPr lang="en-US" dirty="0"/>
              <a:t>How do you use it currently? What have you found it to be good at / not so good at?</a:t>
            </a:r>
          </a:p>
          <a:p>
            <a:r>
              <a:rPr lang="en-US" dirty="0"/>
              <a:t>Course AI policy</a:t>
            </a:r>
          </a:p>
          <a:p>
            <a:endParaRPr lang="en-US" dirty="0"/>
          </a:p>
        </p:txBody>
      </p:sp>
    </p:spTree>
    <p:extLst>
      <p:ext uri="{BB962C8B-B14F-4D97-AF65-F5344CB8AC3E}">
        <p14:creationId xmlns:p14="http://schemas.microsoft.com/office/powerpoint/2010/main" val="57952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attrib</a:t>
            </a:r>
            <a:r>
              <a:rPr lang="en-US" dirty="0"/>
              <a:t> Statement</a:t>
            </a:r>
          </a:p>
        </p:txBody>
      </p:sp>
      <p:sp>
        <p:nvSpPr>
          <p:cNvPr id="3" name="Content Placeholder 2"/>
          <p:cNvSpPr>
            <a:spLocks noGrp="1"/>
          </p:cNvSpPr>
          <p:nvPr>
            <p:ph idx="1"/>
          </p:nvPr>
        </p:nvSpPr>
        <p:spPr>
          <a:xfrm>
            <a:off x="804407" y="1624054"/>
            <a:ext cx="8534400" cy="4983162"/>
          </a:xfrm>
        </p:spPr>
        <p:txBody>
          <a:bodyPr/>
          <a:lstStyle/>
          <a:p>
            <a:r>
              <a:rPr lang="en-US" dirty="0"/>
              <a:t>Can be used instead of labels and formats</a:t>
            </a:r>
          </a:p>
          <a:p>
            <a:pPr marL="0" indent="0">
              <a:buNone/>
            </a:pPr>
            <a:r>
              <a:rPr lang="en-US" sz="2000" b="1" dirty="0">
                <a:solidFill>
                  <a:srgbClr val="FFFF00"/>
                </a:solidFill>
              </a:rPr>
              <a:t>     </a:t>
            </a:r>
            <a:r>
              <a:rPr lang="en-US" sz="2400" b="1" dirty="0">
                <a:solidFill>
                  <a:srgbClr val="FFFF00"/>
                </a:solidFill>
                <a:latin typeface="Courier New" panose="02070309020205020404" pitchFamily="49" charset="0"/>
                <a:cs typeface="Courier New" panose="02070309020205020404" pitchFamily="49" charset="0"/>
              </a:rPr>
              <a:t>data </a:t>
            </a:r>
            <a:r>
              <a:rPr lang="en-US" sz="2400" dirty="0">
                <a:solidFill>
                  <a:srgbClr val="FFFF00"/>
                </a:solidFill>
                <a:latin typeface="Courier New" panose="02070309020205020404" pitchFamily="49" charset="0"/>
                <a:cs typeface="Courier New" panose="02070309020205020404" pitchFamily="49" charset="0"/>
              </a:rPr>
              <a:t>formatdata2;</a:t>
            </a:r>
          </a:p>
          <a:p>
            <a:pPr marL="800100" lvl="2" indent="0">
              <a:buNone/>
            </a:pPr>
            <a:r>
              <a:rPr lang="da-DK" dirty="0">
                <a:solidFill>
                  <a:srgbClr val="FFFF00"/>
                </a:solidFill>
                <a:latin typeface="Courier New" panose="02070309020205020404" pitchFamily="49" charset="0"/>
                <a:cs typeface="Courier New" panose="02070309020205020404" pitchFamily="49" charset="0"/>
              </a:rPr>
              <a:t>attrib gender format=malefemf. label="Patient Gender"</a:t>
            </a:r>
          </a:p>
          <a:p>
            <a:pPr marL="800100" lvl="2" indent="0">
              <a:buNone/>
            </a:pPr>
            <a:r>
              <a:rPr lang="en-US" dirty="0">
                <a:solidFill>
                  <a:srgbClr val="FFFF00"/>
                </a:solidFill>
                <a:latin typeface="Courier New" panose="02070309020205020404" pitchFamily="49" charset="0"/>
                <a:cs typeface="Courier New" panose="02070309020205020404" pitchFamily="49" charset="0"/>
              </a:rPr>
              <a:t>		like format=</a:t>
            </a:r>
            <a:r>
              <a:rPr lang="en-US" dirty="0" err="1">
                <a:solidFill>
                  <a:srgbClr val="FFFF00"/>
                </a:solidFill>
                <a:latin typeface="Courier New" panose="02070309020205020404" pitchFamily="49" charset="0"/>
                <a:cs typeface="Courier New" panose="02070309020205020404" pitchFamily="49" charset="0"/>
              </a:rPr>
              <a:t>likef</a:t>
            </a:r>
            <a:r>
              <a:rPr lang="en-US" dirty="0">
                <a:solidFill>
                  <a:srgbClr val="FFFF00"/>
                </a:solidFill>
                <a:latin typeface="Courier New" panose="02070309020205020404" pitchFamily="49" charset="0"/>
                <a:cs typeface="Courier New" panose="02070309020205020404" pitchFamily="49" charset="0"/>
              </a:rPr>
              <a:t>.;</a:t>
            </a:r>
          </a:p>
          <a:p>
            <a:pPr marL="800100" lvl="2" indent="0">
              <a:buNone/>
            </a:pPr>
            <a:r>
              <a:rPr lang="en-US" dirty="0">
                <a:solidFill>
                  <a:srgbClr val="FFFF00"/>
                </a:solidFill>
                <a:latin typeface="Courier New" panose="02070309020205020404" pitchFamily="49" charset="0"/>
                <a:cs typeface="Courier New" panose="02070309020205020404" pitchFamily="49" charset="0"/>
              </a:rPr>
              <a:t>input gender like;</a:t>
            </a:r>
          </a:p>
          <a:p>
            <a:pPr marL="800100" lvl="2" indent="0">
              <a:buNone/>
            </a:pPr>
            <a:r>
              <a:rPr lang="en-US" dirty="0" err="1">
                <a:solidFill>
                  <a:srgbClr val="FFFF00"/>
                </a:solidFill>
                <a:latin typeface="Courier New" panose="02070309020205020404" pitchFamily="49" charset="0"/>
                <a:cs typeface="Courier New" panose="02070309020205020404" pitchFamily="49" charset="0"/>
              </a:rPr>
              <a:t>datalines</a:t>
            </a:r>
            <a:r>
              <a:rPr lang="en-US" dirty="0">
                <a:solidFill>
                  <a:srgbClr val="FFFF00"/>
                </a:solidFill>
                <a:latin typeface="Courier New" panose="02070309020205020404" pitchFamily="49" charset="0"/>
                <a:cs typeface="Courier New" panose="02070309020205020404" pitchFamily="49" charset="0"/>
              </a:rPr>
              <a:t>;</a:t>
            </a:r>
          </a:p>
          <a:p>
            <a:pPr marL="800100" lvl="2" indent="0">
              <a:buNone/>
            </a:pPr>
            <a:r>
              <a:rPr lang="en-US" dirty="0">
                <a:solidFill>
                  <a:srgbClr val="FFFF00"/>
                </a:solidFill>
                <a:latin typeface="Courier New" panose="02070309020205020404" pitchFamily="49" charset="0"/>
                <a:cs typeface="Courier New" panose="02070309020205020404" pitchFamily="49" charset="0"/>
              </a:rPr>
              <a:t>…same as before after this…;</a:t>
            </a:r>
          </a:p>
          <a:p>
            <a:r>
              <a:rPr lang="en-US" dirty="0"/>
              <a:t>This command does not create the variables until they are read in, so order isn’t affected</a:t>
            </a:r>
          </a:p>
          <a:p>
            <a:r>
              <a:rPr lang="en-US" dirty="0"/>
              <a:t>See more </a:t>
            </a:r>
            <a:r>
              <a:rPr lang="en-US" dirty="0">
                <a:hlinkClick r:id="rId2"/>
              </a:rPr>
              <a:t>here</a:t>
            </a:r>
            <a:endParaRPr lang="en-US" dirty="0">
              <a:solidFill>
                <a:srgbClr val="FFC000"/>
              </a:solidFill>
            </a:endParaRPr>
          </a:p>
        </p:txBody>
      </p:sp>
    </p:spTree>
    <p:extLst>
      <p:ext uri="{BB962C8B-B14F-4D97-AF65-F5344CB8AC3E}">
        <p14:creationId xmlns:p14="http://schemas.microsoft.com/office/powerpoint/2010/main" val="3012471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9B697-BD8D-D1CE-5325-06C456220848}"/>
              </a:ext>
            </a:extLst>
          </p:cNvPr>
          <p:cNvSpPr>
            <a:spLocks noGrp="1"/>
          </p:cNvSpPr>
          <p:nvPr>
            <p:ph type="title"/>
          </p:nvPr>
        </p:nvSpPr>
        <p:spPr/>
        <p:txBody>
          <a:bodyPr/>
          <a:lstStyle/>
          <a:p>
            <a:r>
              <a:rPr lang="en-US" dirty="0"/>
              <a:t>Practice Problems 1 &amp; 2</a:t>
            </a:r>
          </a:p>
        </p:txBody>
      </p:sp>
      <p:sp>
        <p:nvSpPr>
          <p:cNvPr id="3" name="Content Placeholder 2">
            <a:extLst>
              <a:ext uri="{FF2B5EF4-FFF2-40B4-BE49-F238E27FC236}">
                <a16:creationId xmlns:a16="http://schemas.microsoft.com/office/drawing/2014/main" id="{8A1FD22B-CF94-E97D-0AC6-3B553FDE22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803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C9DCA-3A6F-1D94-B9EE-7FBE279E7009}"/>
              </a:ext>
            </a:extLst>
          </p:cNvPr>
          <p:cNvSpPr>
            <a:spLocks noGrp="1"/>
          </p:cNvSpPr>
          <p:nvPr>
            <p:ph type="title"/>
          </p:nvPr>
        </p:nvSpPr>
        <p:spPr/>
        <p:txBody>
          <a:bodyPr/>
          <a:lstStyle/>
          <a:p>
            <a:r>
              <a:rPr lang="en-US" dirty="0"/>
              <a:t>Saving/Reading Data</a:t>
            </a:r>
          </a:p>
        </p:txBody>
      </p:sp>
      <p:sp>
        <p:nvSpPr>
          <p:cNvPr id="3" name="Text Placeholder 2">
            <a:extLst>
              <a:ext uri="{FF2B5EF4-FFF2-40B4-BE49-F238E27FC236}">
                <a16:creationId xmlns:a16="http://schemas.microsoft.com/office/drawing/2014/main" id="{3A1567B6-35A8-3DAE-EAA0-3874225CC61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8243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BE3E-DDB6-BFD4-73C4-62F8C600C567}"/>
              </a:ext>
            </a:extLst>
          </p:cNvPr>
          <p:cNvSpPr>
            <a:spLocks noGrp="1"/>
          </p:cNvSpPr>
          <p:nvPr>
            <p:ph type="title"/>
          </p:nvPr>
        </p:nvSpPr>
        <p:spPr/>
        <p:txBody>
          <a:bodyPr>
            <a:normAutofit/>
          </a:bodyPr>
          <a:lstStyle/>
          <a:p>
            <a:r>
              <a:rPr lang="en-US" sz="3200" dirty="0"/>
              <a:t>Recap – </a:t>
            </a:r>
            <a:r>
              <a:rPr lang="en-US" sz="3200" dirty="0" err="1"/>
              <a:t>libname</a:t>
            </a:r>
            <a:r>
              <a:rPr lang="en-US" sz="3200" dirty="0"/>
              <a:t> (READING/LOADING Data option 1)</a:t>
            </a:r>
          </a:p>
        </p:txBody>
      </p:sp>
      <p:sp>
        <p:nvSpPr>
          <p:cNvPr id="3" name="Content Placeholder 2">
            <a:extLst>
              <a:ext uri="{FF2B5EF4-FFF2-40B4-BE49-F238E27FC236}">
                <a16:creationId xmlns:a16="http://schemas.microsoft.com/office/drawing/2014/main" id="{FEEED801-13BA-4A0B-02F4-879E60602179}"/>
              </a:ext>
            </a:extLst>
          </p:cNvPr>
          <p:cNvSpPr>
            <a:spLocks noGrp="1"/>
          </p:cNvSpPr>
          <p:nvPr>
            <p:ph idx="1"/>
          </p:nvPr>
        </p:nvSpPr>
        <p:spPr>
          <a:xfrm>
            <a:off x="685801" y="2142067"/>
            <a:ext cx="10131425" cy="4715933"/>
          </a:xfrm>
        </p:spPr>
        <p:txBody>
          <a:bodyPr>
            <a:normAutofit fontScale="85000" lnSpcReduction="20000"/>
          </a:bodyPr>
          <a:lstStyle/>
          <a:p>
            <a:pPr marL="0" indent="0">
              <a:buNone/>
            </a:pPr>
            <a:r>
              <a:rPr lang="en-US" sz="1900" dirty="0" err="1">
                <a:latin typeface="Courier New" panose="02070309020205020404" pitchFamily="49" charset="0"/>
                <a:cs typeface="Courier New" panose="02070309020205020404" pitchFamily="49" charset="0"/>
              </a:rPr>
              <a:t>libname</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anyname</a:t>
            </a:r>
            <a:r>
              <a:rPr lang="en-US" sz="1900" dirty="0">
                <a:latin typeface="Courier New" panose="02070309020205020404" pitchFamily="49" charset="0"/>
                <a:cs typeface="Courier New" panose="02070309020205020404" pitchFamily="49" charset="0"/>
              </a:rPr>
              <a:t> ’</a:t>
            </a:r>
            <a:r>
              <a:rPr lang="en-US" sz="1900" dirty="0" err="1">
                <a:latin typeface="Courier New" panose="02070309020205020404" pitchFamily="49" charset="0"/>
                <a:cs typeface="Courier New" panose="02070309020205020404" pitchFamily="49" charset="0"/>
              </a:rPr>
              <a:t>filepath</a:t>
            </a:r>
            <a:r>
              <a:rPr lang="en-US" sz="1900" dirty="0">
                <a:latin typeface="Courier New" panose="02070309020205020404" pitchFamily="49" charset="0"/>
                <a:cs typeface="Courier New" panose="02070309020205020404" pitchFamily="49" charset="0"/>
              </a:rPr>
              <a:t>’;</a:t>
            </a:r>
          </a:p>
          <a:p>
            <a:r>
              <a:rPr lang="en-US" sz="1900" dirty="0">
                <a:cs typeface="Courier New" panose="02070309020205020404" pitchFamily="49" charset="0"/>
              </a:rPr>
              <a:t>Points SAS to the location (library) where you will be saving/loading your data to/from</a:t>
            </a:r>
          </a:p>
          <a:p>
            <a:endParaRPr lang="en-US" sz="1900" dirty="0">
              <a:latin typeface="Courier New" panose="02070309020205020404" pitchFamily="49" charset="0"/>
              <a:cs typeface="Courier New" panose="02070309020205020404" pitchFamily="49" charset="0"/>
            </a:endParaRPr>
          </a:p>
          <a:p>
            <a:pPr marL="0" indent="0">
              <a:buNone/>
            </a:pPr>
            <a:r>
              <a:rPr lang="en-US" sz="1900" dirty="0">
                <a:cs typeface="Courier New" panose="02070309020205020404" pitchFamily="49" charset="0"/>
              </a:rPr>
              <a:t>Data in workspaces are TEMPORARY. Data in libraries are PERMANENT. </a:t>
            </a:r>
          </a:p>
          <a:p>
            <a:pPr marL="0" indent="0">
              <a:buNone/>
            </a:pPr>
            <a:endParaRPr lang="en-US" sz="1900" dirty="0">
              <a:cs typeface="Courier New" panose="02070309020205020404" pitchFamily="49" charset="0"/>
            </a:endParaRPr>
          </a:p>
          <a:p>
            <a:pPr marL="0" indent="0">
              <a:buNone/>
            </a:pPr>
            <a:r>
              <a:rPr lang="en-US" sz="1900" dirty="0">
                <a:cs typeface="Courier New" panose="02070309020205020404" pitchFamily="49" charset="0"/>
              </a:rPr>
              <a:t>To SAVE a dataset TO a library:</a:t>
            </a:r>
          </a:p>
          <a:p>
            <a:pPr marL="0" indent="0">
              <a:buNone/>
            </a:pPr>
            <a:r>
              <a:rPr lang="en-US" sz="1900" dirty="0">
                <a:latin typeface="Courier New" panose="02070309020205020404" pitchFamily="49" charset="0"/>
                <a:cs typeface="Courier New" panose="02070309020205020404" pitchFamily="49" charset="0"/>
              </a:rPr>
              <a:t>data </a:t>
            </a:r>
            <a:r>
              <a:rPr lang="en-US" sz="1900" i="1" dirty="0" err="1">
                <a:latin typeface="Courier New" panose="02070309020205020404" pitchFamily="49" charset="0"/>
                <a:cs typeface="Courier New" panose="02070309020205020404" pitchFamily="49" charset="0"/>
              </a:rPr>
              <a:t>nameoflibrary</a:t>
            </a:r>
            <a:r>
              <a:rPr lang="en-US" sz="1900" dirty="0" err="1">
                <a:latin typeface="Courier New" panose="02070309020205020404" pitchFamily="49" charset="0"/>
                <a:cs typeface="Courier New" panose="02070309020205020404" pitchFamily="49" charset="0"/>
              </a:rPr>
              <a:t>.</a:t>
            </a:r>
            <a:r>
              <a:rPr lang="en-US" sz="1900" i="1" dirty="0" err="1">
                <a:latin typeface="Courier New" panose="02070309020205020404" pitchFamily="49" charset="0"/>
                <a:cs typeface="Courier New" panose="02070309020205020404" pitchFamily="49" charset="0"/>
              </a:rPr>
              <a:t>nameofpermanentdata</a:t>
            </a:r>
            <a:r>
              <a:rPr lang="en-US" sz="1900" dirty="0">
                <a:latin typeface="Courier New" panose="02070309020205020404" pitchFamily="49" charset="0"/>
                <a:cs typeface="Courier New" panose="02070309020205020404" pitchFamily="49" charset="0"/>
              </a:rPr>
              <a:t>;</a:t>
            </a:r>
          </a:p>
          <a:p>
            <a:pPr marL="0" indent="0">
              <a:buNone/>
            </a:pPr>
            <a:r>
              <a:rPr lang="en-US" sz="1900" dirty="0">
                <a:latin typeface="Courier New" panose="02070309020205020404" pitchFamily="49" charset="0"/>
                <a:cs typeface="Courier New" panose="02070309020205020404" pitchFamily="49" charset="0"/>
              </a:rPr>
              <a:t>  set </a:t>
            </a:r>
            <a:r>
              <a:rPr lang="en-US" sz="1900" i="1" dirty="0" err="1">
                <a:latin typeface="Courier New" panose="02070309020205020404" pitchFamily="49" charset="0"/>
                <a:cs typeface="Courier New" panose="02070309020205020404" pitchFamily="49" charset="0"/>
              </a:rPr>
              <a:t>nameoftemporarydata</a:t>
            </a:r>
            <a:r>
              <a:rPr lang="en-US" sz="1900" dirty="0">
                <a:latin typeface="Courier New" panose="02070309020205020404" pitchFamily="49" charset="0"/>
                <a:cs typeface="Courier New" panose="02070309020205020404" pitchFamily="49" charset="0"/>
              </a:rPr>
              <a:t>;</a:t>
            </a:r>
          </a:p>
          <a:p>
            <a:pPr marL="0" indent="0">
              <a:buNone/>
            </a:pPr>
            <a:r>
              <a:rPr lang="en-US" sz="1900" dirty="0">
                <a:latin typeface="Courier New" panose="02070309020205020404" pitchFamily="49" charset="0"/>
                <a:cs typeface="Courier New" panose="02070309020205020404" pitchFamily="49" charset="0"/>
              </a:rPr>
              <a:t>run;</a:t>
            </a:r>
          </a:p>
          <a:p>
            <a:pPr marL="0" indent="0">
              <a:buNone/>
            </a:pPr>
            <a:endParaRPr lang="en-US" sz="1900" dirty="0">
              <a:latin typeface="Courier New" panose="02070309020205020404" pitchFamily="49" charset="0"/>
              <a:cs typeface="Courier New" panose="02070309020205020404" pitchFamily="49" charset="0"/>
            </a:endParaRPr>
          </a:p>
          <a:p>
            <a:pPr marL="0" indent="0">
              <a:buNone/>
            </a:pPr>
            <a:r>
              <a:rPr lang="en-US" sz="1900" dirty="0">
                <a:cs typeface="Courier New" panose="02070309020205020404" pitchFamily="49" charset="0"/>
              </a:rPr>
              <a:t>To READ/LOAD a dataset FROM your library: </a:t>
            </a:r>
          </a:p>
          <a:p>
            <a:pPr marL="0" indent="0">
              <a:buNone/>
            </a:pPr>
            <a:r>
              <a:rPr lang="en-US" sz="1900" dirty="0">
                <a:latin typeface="Courier New" panose="02070309020205020404" pitchFamily="49" charset="0"/>
                <a:cs typeface="Courier New" panose="02070309020205020404" pitchFamily="49" charset="0"/>
              </a:rPr>
              <a:t>data </a:t>
            </a:r>
            <a:r>
              <a:rPr lang="en-US" sz="1900" i="1" dirty="0" err="1">
                <a:latin typeface="Courier New" panose="02070309020205020404" pitchFamily="49" charset="0"/>
                <a:cs typeface="Courier New" panose="02070309020205020404" pitchFamily="49" charset="0"/>
              </a:rPr>
              <a:t>nameoflibrary</a:t>
            </a:r>
            <a:r>
              <a:rPr lang="en-US" sz="1900" dirty="0" err="1">
                <a:latin typeface="Courier New" panose="02070309020205020404" pitchFamily="49" charset="0"/>
                <a:cs typeface="Courier New" panose="02070309020205020404" pitchFamily="49" charset="0"/>
              </a:rPr>
              <a:t>.</a:t>
            </a:r>
            <a:r>
              <a:rPr lang="en-US" sz="1900" i="1" dirty="0" err="1">
                <a:latin typeface="Courier New" panose="02070309020205020404" pitchFamily="49" charset="0"/>
                <a:cs typeface="Courier New" panose="02070309020205020404" pitchFamily="49" charset="0"/>
              </a:rPr>
              <a:t>nameoftemporarydata</a:t>
            </a:r>
            <a:r>
              <a:rPr lang="en-US" sz="1900" dirty="0">
                <a:latin typeface="Courier New" panose="02070309020205020404" pitchFamily="49" charset="0"/>
                <a:cs typeface="Courier New" panose="02070309020205020404" pitchFamily="49" charset="0"/>
              </a:rPr>
              <a:t>;</a:t>
            </a:r>
          </a:p>
          <a:p>
            <a:pPr marL="0" indent="0">
              <a:buNone/>
            </a:pPr>
            <a:r>
              <a:rPr lang="en-US" sz="1900" dirty="0">
                <a:latin typeface="Courier New" panose="02070309020205020404" pitchFamily="49" charset="0"/>
                <a:cs typeface="Courier New" panose="02070309020205020404" pitchFamily="49" charset="0"/>
              </a:rPr>
              <a:t>  set </a:t>
            </a:r>
            <a:r>
              <a:rPr lang="en-US" sz="1900" i="1" dirty="0" err="1">
                <a:latin typeface="Courier New" panose="02070309020205020404" pitchFamily="49" charset="0"/>
                <a:cs typeface="Courier New" panose="02070309020205020404" pitchFamily="49" charset="0"/>
              </a:rPr>
              <a:t>nameofpermanentdata</a:t>
            </a:r>
            <a:r>
              <a:rPr lang="en-US" sz="1900" dirty="0">
                <a:latin typeface="Courier New" panose="02070309020205020404" pitchFamily="49" charset="0"/>
                <a:cs typeface="Courier New" panose="02070309020205020404" pitchFamily="49" charset="0"/>
              </a:rPr>
              <a:t>;</a:t>
            </a:r>
          </a:p>
          <a:p>
            <a:pPr marL="0" indent="0">
              <a:buNone/>
            </a:pPr>
            <a:r>
              <a:rPr lang="en-US" sz="1900" dirty="0">
                <a:latin typeface="Courier New" panose="02070309020205020404" pitchFamily="49" charset="0"/>
                <a:cs typeface="Courier New" panose="02070309020205020404" pitchFamily="49" charset="0"/>
              </a:rPr>
              <a:t>run;</a:t>
            </a:r>
          </a:p>
          <a:p>
            <a:endParaRPr lang="en-US" dirty="0"/>
          </a:p>
        </p:txBody>
      </p:sp>
      <p:sp>
        <p:nvSpPr>
          <p:cNvPr id="13" name="TextBox 12">
            <a:extLst>
              <a:ext uri="{FF2B5EF4-FFF2-40B4-BE49-F238E27FC236}">
                <a16:creationId xmlns:a16="http://schemas.microsoft.com/office/drawing/2014/main" id="{477D0F7D-0E56-0B38-BAAF-3A24230BEC72}"/>
              </a:ext>
            </a:extLst>
          </p:cNvPr>
          <p:cNvSpPr txBox="1"/>
          <p:nvPr/>
        </p:nvSpPr>
        <p:spPr>
          <a:xfrm>
            <a:off x="5422605" y="4122302"/>
            <a:ext cx="6613451" cy="923330"/>
          </a:xfrm>
          <a:prstGeom prst="rect">
            <a:avLst/>
          </a:prstGeom>
          <a:noFill/>
        </p:spPr>
        <p:txBody>
          <a:bodyPr wrap="square" rtlCol="0">
            <a:spAutoFit/>
          </a:bodyPr>
          <a:lstStyle/>
          <a:p>
            <a:pPr marL="342900" indent="-342900">
              <a:buFont typeface="+mj-lt"/>
              <a:buAutoNum type="arabicPeriod"/>
            </a:pPr>
            <a:r>
              <a:rPr lang="en-US" dirty="0"/>
              <a:t>Data line: data you are ”creating” (in your workspace or library)</a:t>
            </a:r>
          </a:p>
          <a:p>
            <a:pPr marL="342900" indent="-342900">
              <a:buFont typeface="+mj-lt"/>
              <a:buAutoNum type="arabicPeriod"/>
            </a:pPr>
            <a:r>
              <a:rPr lang="en-US" dirty="0"/>
              <a:t>Set line: data that SAS already knows/has access to (from your workspace or library)</a:t>
            </a:r>
          </a:p>
        </p:txBody>
      </p:sp>
    </p:spTree>
    <p:extLst>
      <p:ext uri="{BB962C8B-B14F-4D97-AF65-F5344CB8AC3E}">
        <p14:creationId xmlns:p14="http://schemas.microsoft.com/office/powerpoint/2010/main" val="2099920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9373" y="368156"/>
            <a:ext cx="9144000" cy="1143000"/>
          </a:xfrm>
        </p:spPr>
        <p:txBody>
          <a:bodyPr/>
          <a:lstStyle/>
          <a:p>
            <a:r>
              <a:rPr lang="en-US" dirty="0"/>
              <a:t>Saving permanent datasets</a:t>
            </a:r>
          </a:p>
        </p:txBody>
      </p:sp>
      <p:sp>
        <p:nvSpPr>
          <p:cNvPr id="3" name="Content Placeholder 2"/>
          <p:cNvSpPr>
            <a:spLocks noGrp="1"/>
          </p:cNvSpPr>
          <p:nvPr>
            <p:ph idx="1"/>
          </p:nvPr>
        </p:nvSpPr>
        <p:spPr>
          <a:xfrm>
            <a:off x="973282" y="1662547"/>
            <a:ext cx="8686800" cy="4525963"/>
          </a:xfrm>
        </p:spPr>
        <p:txBody>
          <a:bodyPr anchor="t">
            <a:normAutofit/>
          </a:bodyPr>
          <a:lstStyle/>
          <a:p>
            <a:pPr marL="0" indent="0">
              <a:buNone/>
            </a:pPr>
            <a:r>
              <a:rPr lang="en-US" sz="2400" dirty="0"/>
              <a:t>Permanent data:</a:t>
            </a:r>
          </a:p>
          <a:p>
            <a:pPr lvl="1"/>
            <a:r>
              <a:rPr lang="en-US" sz="2000" dirty="0"/>
              <a:t>Stored using the </a:t>
            </a:r>
            <a:r>
              <a:rPr lang="en-US" sz="2000" dirty="0">
                <a:solidFill>
                  <a:srgbClr val="FFFF00"/>
                </a:solidFill>
              </a:rPr>
              <a:t>.sas7bdat </a:t>
            </a:r>
            <a:r>
              <a:rPr lang="en-US" sz="2000" dirty="0"/>
              <a:t>extension</a:t>
            </a:r>
          </a:p>
          <a:p>
            <a:pPr lvl="1"/>
            <a:r>
              <a:rPr lang="en-US" sz="2000" dirty="0"/>
              <a:t>Keeps variable and dataset attributes</a:t>
            </a:r>
          </a:p>
          <a:p>
            <a:pPr marL="0" indent="0">
              <a:buNone/>
            </a:pPr>
            <a:r>
              <a:rPr lang="en-US" sz="2200" dirty="0" err="1"/>
              <a:t>Libname</a:t>
            </a:r>
            <a:r>
              <a:rPr lang="en-US" sz="2200" dirty="0"/>
              <a:t> statement stays in effect until cancelled, changed, or your SAS session ends</a:t>
            </a:r>
          </a:p>
        </p:txBody>
      </p:sp>
    </p:spTree>
    <p:extLst>
      <p:ext uri="{BB962C8B-B14F-4D97-AF65-F5344CB8AC3E}">
        <p14:creationId xmlns:p14="http://schemas.microsoft.com/office/powerpoint/2010/main" val="250097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5ECF-BE3C-4F9D-9AAE-0A74B7F23673}"/>
              </a:ext>
            </a:extLst>
          </p:cNvPr>
          <p:cNvSpPr>
            <a:spLocks noGrp="1"/>
          </p:cNvSpPr>
          <p:nvPr>
            <p:ph type="title"/>
          </p:nvPr>
        </p:nvSpPr>
        <p:spPr>
          <a:xfrm>
            <a:off x="685801" y="346286"/>
            <a:ext cx="10131425" cy="1456267"/>
          </a:xfrm>
        </p:spPr>
        <p:txBody>
          <a:bodyPr/>
          <a:lstStyle/>
          <a:p>
            <a:r>
              <a:rPr lang="en-US" dirty="0"/>
              <a:t>READING/Loading Data Option 2: Proc import</a:t>
            </a:r>
          </a:p>
        </p:txBody>
      </p:sp>
      <p:sp>
        <p:nvSpPr>
          <p:cNvPr id="3" name="Content Placeholder 2">
            <a:extLst>
              <a:ext uri="{FF2B5EF4-FFF2-40B4-BE49-F238E27FC236}">
                <a16:creationId xmlns:a16="http://schemas.microsoft.com/office/drawing/2014/main" id="{5E28B520-55D4-47A5-9AA8-3FF58AB5C0D8}"/>
              </a:ext>
            </a:extLst>
          </p:cNvPr>
          <p:cNvSpPr>
            <a:spLocks noGrp="1"/>
          </p:cNvSpPr>
          <p:nvPr>
            <p:ph idx="1"/>
          </p:nvPr>
        </p:nvSpPr>
        <p:spPr>
          <a:xfrm>
            <a:off x="685801" y="1778169"/>
            <a:ext cx="11686031" cy="4470231"/>
          </a:xfrm>
        </p:spPr>
        <p:txBody>
          <a:bodyPr>
            <a:normAutofit/>
          </a:bodyPr>
          <a:lstStyle/>
          <a:p>
            <a:pPr marL="0" marR="0" algn="just">
              <a:spcBef>
                <a:spcPts val="0"/>
              </a:spcBef>
              <a:spcAft>
                <a:spcPts val="0"/>
              </a:spcAft>
            </a:pPr>
            <a:r>
              <a:rPr lang="en-US" sz="2000" dirty="0">
                <a:effectLst/>
                <a:ea typeface="Times New Roman" panose="02020603050405020304" pitchFamily="18" charset="0"/>
              </a:rPr>
              <a:t>SAS Proc Import can import Excel data as well as other types of files such as .txt files</a:t>
            </a:r>
          </a:p>
          <a:p>
            <a:pPr marL="0" marR="0" algn="just">
              <a:spcBef>
                <a:spcPts val="0"/>
              </a:spcBef>
              <a:spcAft>
                <a:spcPts val="0"/>
              </a:spcAft>
            </a:pPr>
            <a:endParaRPr lang="en-US" sz="2000" dirty="0">
              <a:effectLst/>
              <a:ea typeface="Times New Roman" panose="02020603050405020304" pitchFamily="18" charset="0"/>
            </a:endParaRPr>
          </a:p>
          <a:p>
            <a:pPr marL="0" marR="0" algn="just">
              <a:spcBef>
                <a:spcPts val="0"/>
              </a:spcBef>
              <a:spcAft>
                <a:spcPts val="0"/>
              </a:spcAft>
            </a:pPr>
            <a:r>
              <a:rPr lang="en-US" sz="2000" dirty="0">
                <a:ea typeface="Times New Roman" panose="02020603050405020304" pitchFamily="18" charset="0"/>
              </a:rPr>
              <a:t>Importing the</a:t>
            </a:r>
            <a:r>
              <a:rPr lang="en-US" sz="2000" dirty="0">
                <a:effectLst/>
                <a:ea typeface="Times New Roman" panose="02020603050405020304" pitchFamily="18" charset="0"/>
              </a:rPr>
              <a:t> data will still create a temporary data set in a SAS library</a:t>
            </a:r>
          </a:p>
          <a:p>
            <a:pPr marL="0" marR="0" algn="just">
              <a:spcBef>
                <a:spcPts val="0"/>
              </a:spcBef>
              <a:spcAft>
                <a:spcPts val="0"/>
              </a:spcAft>
            </a:pPr>
            <a:endParaRPr lang="en-US" sz="2000" dirty="0">
              <a:ea typeface="Times New Roman" panose="02020603050405020304" pitchFamily="18" charset="0"/>
            </a:endParaRPr>
          </a:p>
          <a:p>
            <a:pPr marL="0" marR="0" algn="just">
              <a:spcBef>
                <a:spcPts val="0"/>
              </a:spcBef>
              <a:spcAft>
                <a:spcPts val="0"/>
              </a:spcAft>
            </a:pPr>
            <a:r>
              <a:rPr lang="en-US" sz="2000" dirty="0">
                <a:effectLst/>
                <a:ea typeface="Times New Roman" panose="02020603050405020304" pitchFamily="18" charset="0"/>
              </a:rPr>
              <a:t>General Code: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IMPORT</a:t>
            </a:r>
            <a:r>
              <a:rPr lang="en-US" sz="1800" dirty="0">
                <a:effectLst/>
                <a:latin typeface="Courier New" panose="02070309020205020404" pitchFamily="49" charset="0"/>
                <a:ea typeface="Times New Roman" panose="02020603050405020304" pitchFamily="18" charset="0"/>
              </a:rPr>
              <a:t> DATAFILE = "</a:t>
            </a:r>
            <a:r>
              <a:rPr lang="en-US" sz="1800" i="1" dirty="0" err="1">
                <a:effectLst/>
                <a:latin typeface="Courier New" panose="02070309020205020404" pitchFamily="49" charset="0"/>
                <a:ea typeface="Times New Roman" panose="02020603050405020304" pitchFamily="18" charset="0"/>
              </a:rPr>
              <a:t>file_location</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dirty="0">
                <a:latin typeface="Courier New" panose="02070309020205020404" pitchFamily="49" charset="0"/>
                <a:ea typeface="Times New Roman" panose="02020603050405020304" pitchFamily="18" charset="0"/>
              </a:rPr>
              <a:t>	  </a:t>
            </a:r>
            <a:r>
              <a:rPr lang="en-US" sz="1800" dirty="0">
                <a:effectLst/>
                <a:latin typeface="Courier New" panose="02070309020205020404" pitchFamily="49" charset="0"/>
                <a:ea typeface="Times New Roman" panose="02020603050405020304" pitchFamily="18" charset="0"/>
              </a:rPr>
              <a:t>OUT = </a:t>
            </a:r>
            <a:r>
              <a:rPr lang="en-US" sz="1800" i="1" dirty="0" err="1">
                <a:effectLst/>
                <a:latin typeface="Courier New" panose="02070309020205020404" pitchFamily="49" charset="0"/>
                <a:ea typeface="Times New Roman" panose="02020603050405020304" pitchFamily="18" charset="0"/>
              </a:rPr>
              <a:t>dataset_name</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DBMS = </a:t>
            </a:r>
            <a:r>
              <a:rPr lang="en-US" sz="1800" i="1" dirty="0" err="1">
                <a:effectLst/>
                <a:latin typeface="Courier New" panose="02070309020205020404" pitchFamily="49" charset="0"/>
                <a:ea typeface="Times New Roman" panose="02020603050405020304" pitchFamily="18" charset="0"/>
              </a:rPr>
              <a:t>file_type</a:t>
            </a:r>
            <a:r>
              <a:rPr lang="en-US" sz="1800" dirty="0">
                <a:effectLst/>
                <a:latin typeface="Courier New" panose="02070309020205020404" pitchFamily="49" charset="0"/>
                <a:ea typeface="Times New Roman" panose="02020603050405020304" pitchFamily="18" charset="0"/>
              </a:rPr>
              <a:t> REPLACE;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/*SHEET="XXXX"; </a:t>
            </a:r>
            <a:r>
              <a:rPr lang="en-US" dirty="0">
                <a:latin typeface="Courier New" panose="02070309020205020404" pitchFamily="49" charset="0"/>
                <a:ea typeface="Times New Roman" panose="02020603050405020304" pitchFamily="18" charset="0"/>
                <a:sym typeface="Wingdings" panose="05000000000000000000" pitchFamily="2" charset="2"/>
              </a:rPr>
              <a:t>&lt;-- include this code if loading in multiple sheets */</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GETNAMES=YES;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7167772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08CCCC-B841-843D-8230-F87C40F4A5EC}"/>
              </a:ext>
            </a:extLst>
          </p:cNvPr>
          <p:cNvSpPr>
            <a:spLocks noGrp="1"/>
          </p:cNvSpPr>
          <p:nvPr>
            <p:ph type="title"/>
          </p:nvPr>
        </p:nvSpPr>
        <p:spPr/>
        <p:txBody>
          <a:bodyPr/>
          <a:lstStyle/>
          <a:p>
            <a:r>
              <a:rPr lang="en-US" dirty="0"/>
              <a:t>PROC IMPORT</a:t>
            </a:r>
          </a:p>
        </p:txBody>
      </p:sp>
      <p:sp>
        <p:nvSpPr>
          <p:cNvPr id="3" name="Content Placeholder 2">
            <a:extLst>
              <a:ext uri="{FF2B5EF4-FFF2-40B4-BE49-F238E27FC236}">
                <a16:creationId xmlns:a16="http://schemas.microsoft.com/office/drawing/2014/main" id="{5E28B520-55D4-47A5-9AA8-3FF58AB5C0D8}"/>
              </a:ext>
            </a:extLst>
          </p:cNvPr>
          <p:cNvSpPr>
            <a:spLocks noGrp="1"/>
          </p:cNvSpPr>
          <p:nvPr>
            <p:ph idx="1"/>
          </p:nvPr>
        </p:nvSpPr>
        <p:spPr>
          <a:xfrm>
            <a:off x="685801" y="1976952"/>
            <a:ext cx="11686031" cy="3909399"/>
          </a:xfrm>
        </p:spPr>
        <p:txBody>
          <a:bodyPr>
            <a:normAutofit fontScale="92500" lnSpcReduction="20000"/>
          </a:bodyPr>
          <a:lstStyle/>
          <a:p>
            <a:pPr marL="0" marR="0" algn="just">
              <a:spcBef>
                <a:spcPts val="0"/>
              </a:spcBef>
              <a:spcAft>
                <a:spcPts val="0"/>
              </a:spcAft>
            </a:pPr>
            <a:r>
              <a:rPr lang="en-US" sz="2200" dirty="0">
                <a:effectLst/>
                <a:ea typeface="Times New Roman" panose="02020603050405020304" pitchFamily="18" charset="0"/>
              </a:rPr>
              <a:t>SAS Proc Import can import Excel data as well as other types of files such as .txt files</a:t>
            </a:r>
          </a:p>
          <a:p>
            <a:pPr marL="0" marR="0" algn="just">
              <a:spcBef>
                <a:spcPts val="0"/>
              </a:spcBef>
              <a:spcAft>
                <a:spcPts val="0"/>
              </a:spcAft>
            </a:pPr>
            <a:endParaRPr lang="en-US" sz="2200" dirty="0">
              <a:effectLst/>
              <a:ea typeface="Times New Roman" panose="02020603050405020304" pitchFamily="18" charset="0"/>
            </a:endParaRPr>
          </a:p>
          <a:p>
            <a:pPr marL="0" marR="0" algn="just">
              <a:spcBef>
                <a:spcPts val="0"/>
              </a:spcBef>
              <a:spcAft>
                <a:spcPts val="0"/>
              </a:spcAft>
            </a:pPr>
            <a:r>
              <a:rPr lang="en-US" sz="2200" dirty="0">
                <a:ea typeface="Times New Roman" panose="02020603050405020304" pitchFamily="18" charset="0"/>
              </a:rPr>
              <a:t>Importing the</a:t>
            </a:r>
            <a:r>
              <a:rPr lang="en-US" sz="2200" dirty="0">
                <a:effectLst/>
                <a:ea typeface="Times New Roman" panose="02020603050405020304" pitchFamily="18" charset="0"/>
              </a:rPr>
              <a:t> data will still create a temporary data set in a SAS library</a:t>
            </a:r>
          </a:p>
          <a:p>
            <a:pPr marL="0" marR="0" algn="just">
              <a:spcBef>
                <a:spcPts val="0"/>
              </a:spcBef>
              <a:spcAft>
                <a:spcPts val="0"/>
              </a:spcAft>
            </a:pPr>
            <a:endParaRPr lang="en-US" sz="2200" dirty="0">
              <a:ea typeface="Times New Roman" panose="02020603050405020304" pitchFamily="18" charset="0"/>
            </a:endParaRPr>
          </a:p>
          <a:p>
            <a:pPr marL="0" marR="0" algn="just">
              <a:spcBef>
                <a:spcPts val="0"/>
              </a:spcBef>
              <a:spcAft>
                <a:spcPts val="0"/>
              </a:spcAft>
            </a:pPr>
            <a:r>
              <a:rPr lang="en-US" sz="2200" dirty="0">
                <a:effectLst/>
                <a:ea typeface="Times New Roman" panose="02020603050405020304" pitchFamily="18" charset="0"/>
              </a:rPr>
              <a:t>General Code: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b="1" dirty="0">
                <a:effectLst/>
                <a:latin typeface="Courier New" panose="02070309020205020404" pitchFamily="49" charset="0"/>
                <a:ea typeface="Times New Roman" panose="02020603050405020304" pitchFamily="18" charset="0"/>
              </a:rPr>
              <a:t>PROC</a:t>
            </a:r>
            <a:r>
              <a:rPr lang="en-US" sz="2200" dirty="0">
                <a:effectLst/>
                <a:latin typeface="Courier New" panose="02070309020205020404" pitchFamily="49" charset="0"/>
                <a:ea typeface="Times New Roman" panose="02020603050405020304" pitchFamily="18" charset="0"/>
              </a:rPr>
              <a:t> </a:t>
            </a:r>
            <a:r>
              <a:rPr lang="en-US" sz="2200" b="1" dirty="0">
                <a:effectLst/>
                <a:latin typeface="Courier New" panose="02070309020205020404" pitchFamily="49" charset="0"/>
                <a:ea typeface="Times New Roman" panose="02020603050405020304" pitchFamily="18" charset="0"/>
              </a:rPr>
              <a:t>IMPORT</a:t>
            </a:r>
            <a:r>
              <a:rPr lang="en-US" sz="2200" dirty="0">
                <a:effectLst/>
                <a:latin typeface="Courier New" panose="02070309020205020404" pitchFamily="49" charset="0"/>
                <a:ea typeface="Times New Roman" panose="02020603050405020304" pitchFamily="18" charset="0"/>
              </a:rPr>
              <a:t> DATAFILE = "</a:t>
            </a:r>
            <a:r>
              <a:rPr lang="en-US" sz="2200" i="1" dirty="0" err="1">
                <a:effectLst/>
                <a:latin typeface="Courier New" panose="02070309020205020404" pitchFamily="49" charset="0"/>
                <a:ea typeface="Times New Roman" panose="02020603050405020304" pitchFamily="18" charset="0"/>
              </a:rPr>
              <a:t>file_location</a:t>
            </a:r>
            <a:r>
              <a:rPr lang="en-US" sz="2200" dirty="0">
                <a:effectLst/>
                <a:latin typeface="Courier New" panose="02070309020205020404" pitchFamily="49"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effectLst/>
                <a:latin typeface="Courier New" panose="02070309020205020404" pitchFamily="49" charset="0"/>
                <a:ea typeface="Times New Roman" panose="02020603050405020304" pitchFamily="18" charset="0"/>
              </a:rPr>
              <a:t>	  OUT = </a:t>
            </a:r>
            <a:r>
              <a:rPr lang="en-US" sz="2200" i="1" dirty="0" err="1">
                <a:effectLst/>
                <a:latin typeface="Courier New" panose="02070309020205020404" pitchFamily="49" charset="0"/>
                <a:ea typeface="Times New Roman" panose="02020603050405020304" pitchFamily="18" charset="0"/>
              </a:rPr>
              <a:t>dataset_name</a:t>
            </a:r>
            <a:r>
              <a:rPr lang="en-US" sz="22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2200" dirty="0">
                <a:effectLst/>
                <a:latin typeface="Courier New" panose="02070309020205020404" pitchFamily="49" charset="0"/>
                <a:ea typeface="Times New Roman" panose="02020603050405020304" pitchFamily="18" charset="0"/>
              </a:rPr>
              <a:t>	  DBMS = </a:t>
            </a:r>
            <a:r>
              <a:rPr lang="en-US" sz="2200" i="1" dirty="0" err="1">
                <a:effectLst/>
                <a:latin typeface="Courier New" panose="02070309020205020404" pitchFamily="49" charset="0"/>
                <a:ea typeface="Times New Roman" panose="02020603050405020304" pitchFamily="18" charset="0"/>
              </a:rPr>
              <a:t>file_type</a:t>
            </a:r>
            <a:r>
              <a:rPr lang="en-US" sz="22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2200" dirty="0">
                <a:effectLst/>
                <a:latin typeface="Courier New" panose="02070309020205020404" pitchFamily="49" charset="0"/>
                <a:ea typeface="Times New Roman" panose="02020603050405020304" pitchFamily="18" charset="0"/>
              </a:rPr>
              <a:t>	  REPLACE;</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effectLst/>
                <a:latin typeface="Courier New" panose="02070309020205020404" pitchFamily="49" charset="0"/>
                <a:ea typeface="Times New Roman" panose="02020603050405020304" pitchFamily="18" charset="0"/>
              </a:rPr>
              <a:t>     /*SHEET="XXXX"; </a:t>
            </a:r>
            <a:r>
              <a:rPr lang="en-US" sz="2200" dirty="0">
                <a:latin typeface="Courier New" panose="02070309020205020404" pitchFamily="49" charset="0"/>
                <a:ea typeface="Times New Roman" panose="02020603050405020304" pitchFamily="18" charset="0"/>
                <a:sym typeface="Wingdings" panose="05000000000000000000" pitchFamily="2" charset="2"/>
              </a:rPr>
              <a:t>&lt;-- include this code if loading in multiple sheets */</a:t>
            </a:r>
            <a:r>
              <a:rPr lang="en-US" sz="2200" dirty="0">
                <a:effectLst/>
                <a:latin typeface="Courier New" panose="02070309020205020404" pitchFamily="49"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dirty="0">
                <a:effectLst/>
                <a:latin typeface="Courier New" panose="02070309020205020404" pitchFamily="49" charset="0"/>
                <a:ea typeface="Times New Roman" panose="02020603050405020304" pitchFamily="18" charset="0"/>
              </a:rPr>
              <a:t>     GETNAMES=YES;</a:t>
            </a:r>
            <a:endParaRPr lang="en-US" sz="2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2200" b="1" dirty="0">
                <a:effectLst/>
                <a:latin typeface="Courier New" panose="02070309020205020404" pitchFamily="49" charset="0"/>
                <a:ea typeface="Times New Roman" panose="02020603050405020304" pitchFamily="18" charset="0"/>
              </a:rPr>
              <a:t>RUN</a:t>
            </a:r>
            <a:r>
              <a:rPr lang="en-US" sz="2200" dirty="0">
                <a:effectLst/>
                <a:latin typeface="Courier New" panose="02070309020205020404" pitchFamily="49"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7" name="Oval 6">
            <a:extLst>
              <a:ext uri="{FF2B5EF4-FFF2-40B4-BE49-F238E27FC236}">
                <a16:creationId xmlns:a16="http://schemas.microsoft.com/office/drawing/2014/main" id="{55FAE82C-7051-419E-AE77-796AAEEF54C3}"/>
              </a:ext>
            </a:extLst>
          </p:cNvPr>
          <p:cNvSpPr/>
          <p:nvPr/>
        </p:nvSpPr>
        <p:spPr>
          <a:xfrm>
            <a:off x="1206449" y="3520440"/>
            <a:ext cx="3230466" cy="34890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BE5974BA-FA32-4113-BD49-7459B2C626B9}"/>
              </a:ext>
            </a:extLst>
          </p:cNvPr>
          <p:cNvCxnSpPr>
            <a:cxnSpLocks/>
          </p:cNvCxnSpPr>
          <p:nvPr/>
        </p:nvCxnSpPr>
        <p:spPr>
          <a:xfrm flipH="1">
            <a:off x="2563220" y="3877545"/>
            <a:ext cx="1" cy="14053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96B3B1-F16B-42D6-B2A2-CF8FF356012C}"/>
              </a:ext>
            </a:extLst>
          </p:cNvPr>
          <p:cNvSpPr txBox="1"/>
          <p:nvPr/>
        </p:nvSpPr>
        <p:spPr>
          <a:xfrm>
            <a:off x="1315157" y="5376232"/>
            <a:ext cx="3779244" cy="646331"/>
          </a:xfrm>
          <a:prstGeom prst="rect">
            <a:avLst/>
          </a:prstGeom>
          <a:noFill/>
        </p:spPr>
        <p:txBody>
          <a:bodyPr wrap="square" rtlCol="0">
            <a:spAutoFit/>
          </a:bodyPr>
          <a:lstStyle/>
          <a:p>
            <a:r>
              <a:rPr lang="en-US" dirty="0"/>
              <a:t>The </a:t>
            </a:r>
            <a:r>
              <a:rPr lang="en-US" i="1" dirty="0"/>
              <a:t>out</a:t>
            </a:r>
            <a:r>
              <a:rPr lang="en-US" dirty="0"/>
              <a:t> statement creates the dataset with the name you give. </a:t>
            </a:r>
          </a:p>
        </p:txBody>
      </p:sp>
    </p:spTree>
    <p:extLst>
      <p:ext uri="{BB962C8B-B14F-4D97-AF65-F5344CB8AC3E}">
        <p14:creationId xmlns:p14="http://schemas.microsoft.com/office/powerpoint/2010/main" val="24513820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5ECF-BE3C-4F9D-9AAE-0A74B7F23673}"/>
              </a:ext>
            </a:extLst>
          </p:cNvPr>
          <p:cNvSpPr>
            <a:spLocks noGrp="1"/>
          </p:cNvSpPr>
          <p:nvPr>
            <p:ph type="title"/>
          </p:nvPr>
        </p:nvSpPr>
        <p:spPr/>
        <p:txBody>
          <a:bodyPr/>
          <a:lstStyle/>
          <a:p>
            <a:r>
              <a:rPr lang="en-US" dirty="0"/>
              <a:t>PROC IMPORT</a:t>
            </a:r>
          </a:p>
        </p:txBody>
      </p:sp>
      <p:sp>
        <p:nvSpPr>
          <p:cNvPr id="3" name="Content Placeholder 2">
            <a:extLst>
              <a:ext uri="{FF2B5EF4-FFF2-40B4-BE49-F238E27FC236}">
                <a16:creationId xmlns:a16="http://schemas.microsoft.com/office/drawing/2014/main" id="{5E28B520-55D4-47A5-9AA8-3FF58AB5C0D8}"/>
              </a:ext>
            </a:extLst>
          </p:cNvPr>
          <p:cNvSpPr>
            <a:spLocks noGrp="1"/>
          </p:cNvSpPr>
          <p:nvPr>
            <p:ph idx="1"/>
          </p:nvPr>
        </p:nvSpPr>
        <p:spPr>
          <a:xfrm>
            <a:off x="685801" y="1778169"/>
            <a:ext cx="11686031" cy="3909399"/>
          </a:xfrm>
        </p:spPr>
        <p:txBody>
          <a:bodyPr>
            <a:normAutofit fontScale="92500" lnSpcReduction="10000"/>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SAS Proc Import can import Excel data as well as other types of files such as .txt files</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Importing the</a:t>
            </a:r>
            <a:r>
              <a:rPr lang="en-US" sz="1800" dirty="0">
                <a:effectLst/>
                <a:latin typeface="Times New Roman" panose="02020603050405020304" pitchFamily="18" charset="0"/>
                <a:ea typeface="Times New Roman" panose="02020603050405020304" pitchFamily="18" charset="0"/>
              </a:rPr>
              <a:t> data will still create a temporary data set in a SAS library</a:t>
            </a: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General Code: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IMPORT</a:t>
            </a:r>
            <a:r>
              <a:rPr lang="en-US" sz="1800" dirty="0">
                <a:effectLst/>
                <a:latin typeface="Courier New" panose="02070309020205020404" pitchFamily="49" charset="0"/>
                <a:ea typeface="Times New Roman" panose="02020603050405020304" pitchFamily="18" charset="0"/>
              </a:rPr>
              <a:t> DATAFILE = "</a:t>
            </a:r>
            <a:r>
              <a:rPr lang="en-US" sz="1800" i="1" dirty="0" err="1">
                <a:effectLst/>
                <a:latin typeface="Courier New" panose="02070309020205020404" pitchFamily="49" charset="0"/>
                <a:ea typeface="Times New Roman" panose="02020603050405020304" pitchFamily="18" charset="0"/>
              </a:rPr>
              <a:t>file_location</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OUT= </a:t>
            </a:r>
            <a:r>
              <a:rPr lang="en-US" sz="1800" i="1" dirty="0" err="1">
                <a:effectLst/>
                <a:latin typeface="Courier New" panose="02070309020205020404" pitchFamily="49" charset="0"/>
                <a:ea typeface="Times New Roman" panose="02020603050405020304" pitchFamily="18" charset="0"/>
              </a:rPr>
              <a:t>dataset_name</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DBMS= </a:t>
            </a:r>
            <a:r>
              <a:rPr lang="en-US" sz="1800" i="1" dirty="0" err="1">
                <a:effectLst/>
                <a:latin typeface="Courier New" panose="02070309020205020404" pitchFamily="49" charset="0"/>
                <a:ea typeface="Times New Roman" panose="02020603050405020304" pitchFamily="18" charset="0"/>
              </a:rPr>
              <a:t>file_type</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REPLACE;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/*SHEET="XXXX"; </a:t>
            </a:r>
            <a:r>
              <a:rPr lang="en-US" dirty="0">
                <a:latin typeface="Courier New" panose="02070309020205020404" pitchFamily="49" charset="0"/>
                <a:ea typeface="Times New Roman" panose="02020603050405020304" pitchFamily="18" charset="0"/>
                <a:sym typeface="Wingdings" panose="05000000000000000000" pitchFamily="2" charset="2"/>
              </a:rPr>
              <a:t>&lt;-- include this code if loading in multiple sheets */</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GETNAMES=YES;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7" name="Oval 6">
            <a:extLst>
              <a:ext uri="{FF2B5EF4-FFF2-40B4-BE49-F238E27FC236}">
                <a16:creationId xmlns:a16="http://schemas.microsoft.com/office/drawing/2014/main" id="{55FAE82C-7051-419E-AE77-796AAEEF54C3}"/>
              </a:ext>
            </a:extLst>
          </p:cNvPr>
          <p:cNvSpPr/>
          <p:nvPr/>
        </p:nvSpPr>
        <p:spPr>
          <a:xfrm>
            <a:off x="1302396" y="3596133"/>
            <a:ext cx="2400923" cy="247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E5974BA-FA32-4113-BD49-7459B2C626B9}"/>
              </a:ext>
            </a:extLst>
          </p:cNvPr>
          <p:cNvCxnSpPr>
            <a:cxnSpLocks/>
          </p:cNvCxnSpPr>
          <p:nvPr/>
        </p:nvCxnSpPr>
        <p:spPr>
          <a:xfrm flipH="1">
            <a:off x="1995365" y="4200928"/>
            <a:ext cx="1" cy="1103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96B3B1-F16B-42D6-B2A2-CF8FF356012C}"/>
              </a:ext>
            </a:extLst>
          </p:cNvPr>
          <p:cNvSpPr txBox="1"/>
          <p:nvPr/>
        </p:nvSpPr>
        <p:spPr>
          <a:xfrm>
            <a:off x="4911292" y="4699573"/>
            <a:ext cx="4333291" cy="646331"/>
          </a:xfrm>
          <a:prstGeom prst="rect">
            <a:avLst/>
          </a:prstGeom>
          <a:noFill/>
        </p:spPr>
        <p:txBody>
          <a:bodyPr wrap="square" rtlCol="0">
            <a:spAutoFit/>
          </a:bodyPr>
          <a:lstStyle/>
          <a:p>
            <a:r>
              <a:rPr lang="en-US" dirty="0"/>
              <a:t>Common file extensions include txt (though SAS requires “</a:t>
            </a:r>
            <a:r>
              <a:rPr lang="en-US" dirty="0" err="1"/>
              <a:t>dlm</a:t>
            </a:r>
            <a:r>
              <a:rPr lang="en-US" dirty="0"/>
              <a:t>”), </a:t>
            </a:r>
            <a:r>
              <a:rPr lang="en-US" dirty="0" err="1"/>
              <a:t>xls</a:t>
            </a:r>
            <a:r>
              <a:rPr lang="en-US" dirty="0"/>
              <a:t>, xlsx, csv</a:t>
            </a:r>
          </a:p>
        </p:txBody>
      </p:sp>
      <p:sp>
        <p:nvSpPr>
          <p:cNvPr id="9" name="Oval 8">
            <a:extLst>
              <a:ext uri="{FF2B5EF4-FFF2-40B4-BE49-F238E27FC236}">
                <a16:creationId xmlns:a16="http://schemas.microsoft.com/office/drawing/2014/main" id="{F747B125-5BD6-4B38-BAD1-C49DF9FB7A2C}"/>
              </a:ext>
            </a:extLst>
          </p:cNvPr>
          <p:cNvSpPr/>
          <p:nvPr/>
        </p:nvSpPr>
        <p:spPr>
          <a:xfrm>
            <a:off x="1302396" y="3849814"/>
            <a:ext cx="1385940" cy="247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F06D1CA5-7D41-404E-998D-67B4093B5847}"/>
              </a:ext>
            </a:extLst>
          </p:cNvPr>
          <p:cNvCxnSpPr>
            <a:cxnSpLocks/>
          </p:cNvCxnSpPr>
          <p:nvPr/>
        </p:nvCxnSpPr>
        <p:spPr>
          <a:xfrm>
            <a:off x="3703319" y="3732868"/>
            <a:ext cx="1207974" cy="11170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D456DAA-6265-4307-BA85-3517563A7A40}"/>
              </a:ext>
            </a:extLst>
          </p:cNvPr>
          <p:cNvSpPr txBox="1"/>
          <p:nvPr/>
        </p:nvSpPr>
        <p:spPr>
          <a:xfrm>
            <a:off x="285851" y="5476959"/>
            <a:ext cx="4804970" cy="923330"/>
          </a:xfrm>
          <a:prstGeom prst="rect">
            <a:avLst/>
          </a:prstGeom>
          <a:noFill/>
        </p:spPr>
        <p:txBody>
          <a:bodyPr wrap="none" rtlCol="0">
            <a:spAutoFit/>
          </a:bodyPr>
          <a:lstStyle/>
          <a:p>
            <a:r>
              <a:rPr lang="en-US" dirty="0"/>
              <a:t>Only need if replacing a data set with same name</a:t>
            </a:r>
          </a:p>
          <a:p>
            <a:r>
              <a:rPr lang="en-US" dirty="0"/>
              <a:t>(a good idea to include if you may reload several</a:t>
            </a:r>
          </a:p>
          <a:p>
            <a:r>
              <a:rPr lang="en-US" dirty="0"/>
              <a:t>times after making changes)</a:t>
            </a:r>
          </a:p>
        </p:txBody>
      </p:sp>
    </p:spTree>
    <p:extLst>
      <p:ext uri="{BB962C8B-B14F-4D97-AF65-F5344CB8AC3E}">
        <p14:creationId xmlns:p14="http://schemas.microsoft.com/office/powerpoint/2010/main" val="41900734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5ECF-BE3C-4F9D-9AAE-0A74B7F23673}"/>
              </a:ext>
            </a:extLst>
          </p:cNvPr>
          <p:cNvSpPr>
            <a:spLocks noGrp="1"/>
          </p:cNvSpPr>
          <p:nvPr>
            <p:ph type="title"/>
          </p:nvPr>
        </p:nvSpPr>
        <p:spPr/>
        <p:txBody>
          <a:bodyPr/>
          <a:lstStyle/>
          <a:p>
            <a:r>
              <a:rPr lang="en-US" dirty="0"/>
              <a:t>PROC IMPORT</a:t>
            </a:r>
          </a:p>
        </p:txBody>
      </p:sp>
      <p:sp>
        <p:nvSpPr>
          <p:cNvPr id="3" name="Content Placeholder 2">
            <a:extLst>
              <a:ext uri="{FF2B5EF4-FFF2-40B4-BE49-F238E27FC236}">
                <a16:creationId xmlns:a16="http://schemas.microsoft.com/office/drawing/2014/main" id="{5E28B520-55D4-47A5-9AA8-3FF58AB5C0D8}"/>
              </a:ext>
            </a:extLst>
          </p:cNvPr>
          <p:cNvSpPr>
            <a:spLocks noGrp="1"/>
          </p:cNvSpPr>
          <p:nvPr>
            <p:ph idx="1"/>
          </p:nvPr>
        </p:nvSpPr>
        <p:spPr>
          <a:xfrm>
            <a:off x="685801" y="1778169"/>
            <a:ext cx="11686031" cy="3909399"/>
          </a:xfrm>
        </p:spPr>
        <p:txBody>
          <a:bodyPr>
            <a:normAutofit fontScale="92500" lnSpcReduction="10000"/>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SAS Proc Import can import Excel data as well as other types of files such as .txt files</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Importing the</a:t>
            </a:r>
            <a:r>
              <a:rPr lang="en-US" sz="1800" dirty="0">
                <a:effectLst/>
                <a:latin typeface="Times New Roman" panose="02020603050405020304" pitchFamily="18" charset="0"/>
                <a:ea typeface="Times New Roman" panose="02020603050405020304" pitchFamily="18" charset="0"/>
              </a:rPr>
              <a:t> data will still create a temporary data set in a SAS library</a:t>
            </a: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General Code: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IMPORT</a:t>
            </a:r>
            <a:r>
              <a:rPr lang="en-US" sz="1800" dirty="0">
                <a:effectLst/>
                <a:latin typeface="Courier New" panose="02070309020205020404" pitchFamily="49" charset="0"/>
                <a:ea typeface="Times New Roman" panose="02020603050405020304" pitchFamily="18" charset="0"/>
              </a:rPr>
              <a:t> DATAFILE = "</a:t>
            </a:r>
            <a:r>
              <a:rPr lang="en-US" sz="1800" i="1" dirty="0" err="1">
                <a:effectLst/>
                <a:latin typeface="Courier New" panose="02070309020205020404" pitchFamily="49" charset="0"/>
                <a:ea typeface="Times New Roman" panose="02020603050405020304" pitchFamily="18" charset="0"/>
              </a:rPr>
              <a:t>file_location</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OUT= </a:t>
            </a:r>
            <a:r>
              <a:rPr lang="en-US" sz="1800" i="1" dirty="0" err="1">
                <a:effectLst/>
                <a:latin typeface="Courier New" panose="02070309020205020404" pitchFamily="49" charset="0"/>
                <a:ea typeface="Times New Roman" panose="02020603050405020304" pitchFamily="18" charset="0"/>
              </a:rPr>
              <a:t>dataset_name</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DBMS= </a:t>
            </a:r>
            <a:r>
              <a:rPr lang="en-US" sz="1800" i="1" dirty="0" err="1">
                <a:effectLst/>
                <a:latin typeface="Courier New" panose="02070309020205020404" pitchFamily="49" charset="0"/>
                <a:ea typeface="Times New Roman" panose="02020603050405020304" pitchFamily="18" charset="0"/>
              </a:rPr>
              <a:t>file_type</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REPLACE;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/*SHEET="XXXX"; </a:t>
            </a:r>
            <a:r>
              <a:rPr lang="en-US" dirty="0">
                <a:latin typeface="Courier New" panose="02070309020205020404" pitchFamily="49" charset="0"/>
                <a:ea typeface="Times New Roman" panose="02020603050405020304" pitchFamily="18" charset="0"/>
                <a:sym typeface="Wingdings" panose="05000000000000000000" pitchFamily="2" charset="2"/>
              </a:rPr>
              <a:t>&lt;-- include this code if loading in multiple sheets */</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GETNAMES=YES;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7" name="Oval 6">
            <a:extLst>
              <a:ext uri="{FF2B5EF4-FFF2-40B4-BE49-F238E27FC236}">
                <a16:creationId xmlns:a16="http://schemas.microsoft.com/office/drawing/2014/main" id="{55FAE82C-7051-419E-AE77-796AAEEF54C3}"/>
              </a:ext>
            </a:extLst>
          </p:cNvPr>
          <p:cNvSpPr/>
          <p:nvPr/>
        </p:nvSpPr>
        <p:spPr>
          <a:xfrm>
            <a:off x="1491564" y="3949762"/>
            <a:ext cx="1869120" cy="4841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E5974BA-FA32-4113-BD49-7459B2C626B9}"/>
              </a:ext>
            </a:extLst>
          </p:cNvPr>
          <p:cNvCxnSpPr>
            <a:cxnSpLocks/>
          </p:cNvCxnSpPr>
          <p:nvPr/>
        </p:nvCxnSpPr>
        <p:spPr>
          <a:xfrm>
            <a:off x="2856809" y="4573488"/>
            <a:ext cx="437522" cy="8412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96B3B1-F16B-42D6-B2A2-CF8FF356012C}"/>
              </a:ext>
            </a:extLst>
          </p:cNvPr>
          <p:cNvSpPr txBox="1"/>
          <p:nvPr/>
        </p:nvSpPr>
        <p:spPr>
          <a:xfrm>
            <a:off x="1185948" y="5336821"/>
            <a:ext cx="3779244" cy="646331"/>
          </a:xfrm>
          <a:prstGeom prst="rect">
            <a:avLst/>
          </a:prstGeom>
          <a:noFill/>
        </p:spPr>
        <p:txBody>
          <a:bodyPr wrap="square" rtlCol="0">
            <a:spAutoFit/>
          </a:bodyPr>
          <a:lstStyle/>
          <a:p>
            <a:r>
              <a:rPr lang="en-US" dirty="0"/>
              <a:t>Only needs for xlsx formats when you are choosing a particular sheet.</a:t>
            </a:r>
          </a:p>
        </p:txBody>
      </p:sp>
    </p:spTree>
    <p:extLst>
      <p:ext uri="{BB962C8B-B14F-4D97-AF65-F5344CB8AC3E}">
        <p14:creationId xmlns:p14="http://schemas.microsoft.com/office/powerpoint/2010/main" val="2309926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65ECF-BE3C-4F9D-9AAE-0A74B7F23673}"/>
              </a:ext>
            </a:extLst>
          </p:cNvPr>
          <p:cNvSpPr>
            <a:spLocks noGrp="1"/>
          </p:cNvSpPr>
          <p:nvPr>
            <p:ph type="title"/>
          </p:nvPr>
        </p:nvSpPr>
        <p:spPr/>
        <p:txBody>
          <a:bodyPr/>
          <a:lstStyle/>
          <a:p>
            <a:r>
              <a:rPr lang="en-US" dirty="0"/>
              <a:t>PROC IMPORT</a:t>
            </a:r>
          </a:p>
        </p:txBody>
      </p:sp>
      <p:sp>
        <p:nvSpPr>
          <p:cNvPr id="3" name="Content Placeholder 2">
            <a:extLst>
              <a:ext uri="{FF2B5EF4-FFF2-40B4-BE49-F238E27FC236}">
                <a16:creationId xmlns:a16="http://schemas.microsoft.com/office/drawing/2014/main" id="{5E28B520-55D4-47A5-9AA8-3FF58AB5C0D8}"/>
              </a:ext>
            </a:extLst>
          </p:cNvPr>
          <p:cNvSpPr>
            <a:spLocks noGrp="1"/>
          </p:cNvSpPr>
          <p:nvPr>
            <p:ph idx="1"/>
          </p:nvPr>
        </p:nvSpPr>
        <p:spPr>
          <a:xfrm>
            <a:off x="685801" y="1778169"/>
            <a:ext cx="11686031" cy="3909399"/>
          </a:xfrm>
        </p:spPr>
        <p:txBody>
          <a:bodyPr>
            <a:normAutofit fontScale="92500" lnSpcReduction="10000"/>
          </a:bodyPr>
          <a:lstStyle/>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SAS Proc Import can import Excel data as well as other types of files such as .txt files</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dirty="0">
                <a:latin typeface="Times New Roman" panose="02020603050405020304" pitchFamily="18" charset="0"/>
                <a:ea typeface="Times New Roman" panose="02020603050405020304" pitchFamily="18" charset="0"/>
              </a:rPr>
              <a:t>Importing the</a:t>
            </a:r>
            <a:r>
              <a:rPr lang="en-US" sz="1800" dirty="0">
                <a:effectLst/>
                <a:latin typeface="Times New Roman" panose="02020603050405020304" pitchFamily="18" charset="0"/>
                <a:ea typeface="Times New Roman" panose="02020603050405020304" pitchFamily="18" charset="0"/>
              </a:rPr>
              <a:t> data will still create a temporary data set in a SAS library</a:t>
            </a:r>
          </a:p>
          <a:p>
            <a:pPr marL="0" marR="0" algn="just">
              <a:spcBef>
                <a:spcPts val="0"/>
              </a:spcBef>
              <a:spcAft>
                <a:spcPts val="0"/>
              </a:spcAft>
            </a:pPr>
            <a:endParaRPr lang="en-US"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General Code:</a:t>
            </a: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PROC</a:t>
            </a:r>
            <a:r>
              <a:rPr lang="en-US" sz="1800" dirty="0">
                <a:effectLst/>
                <a:latin typeface="Courier New" panose="02070309020205020404" pitchFamily="49" charset="0"/>
                <a:ea typeface="Times New Roman" panose="02020603050405020304" pitchFamily="18" charset="0"/>
              </a:rPr>
              <a:t> </a:t>
            </a:r>
            <a:r>
              <a:rPr lang="en-US" sz="1800" b="1" dirty="0">
                <a:effectLst/>
                <a:latin typeface="Courier New" panose="02070309020205020404" pitchFamily="49" charset="0"/>
                <a:ea typeface="Times New Roman" panose="02020603050405020304" pitchFamily="18" charset="0"/>
              </a:rPr>
              <a:t>IMPORT</a:t>
            </a:r>
            <a:r>
              <a:rPr lang="en-US" sz="1800" dirty="0">
                <a:effectLst/>
                <a:latin typeface="Courier New" panose="02070309020205020404" pitchFamily="49" charset="0"/>
                <a:ea typeface="Times New Roman" panose="02020603050405020304" pitchFamily="18" charset="0"/>
              </a:rPr>
              <a:t> DATAFILE = "</a:t>
            </a:r>
            <a:r>
              <a:rPr lang="en-US" sz="1800" i="1" dirty="0" err="1">
                <a:effectLst/>
                <a:latin typeface="Courier New" panose="02070309020205020404" pitchFamily="49" charset="0"/>
                <a:ea typeface="Times New Roman" panose="02020603050405020304" pitchFamily="18" charset="0"/>
              </a:rPr>
              <a:t>file_location</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dirty="0">
                <a:latin typeface="Courier New" panose="02070309020205020404" pitchFamily="49" charset="0"/>
                <a:ea typeface="Times New Roman" panose="02020603050405020304" pitchFamily="18" charset="0"/>
              </a:rPr>
              <a:t>	  </a:t>
            </a:r>
            <a:r>
              <a:rPr lang="en-US" sz="1800" dirty="0">
                <a:effectLst/>
                <a:latin typeface="Courier New" panose="02070309020205020404" pitchFamily="49" charset="0"/>
                <a:ea typeface="Times New Roman" panose="02020603050405020304" pitchFamily="18" charset="0"/>
              </a:rPr>
              <a:t>OUT= </a:t>
            </a:r>
            <a:r>
              <a:rPr lang="en-US" sz="1800" i="1" dirty="0" err="1">
                <a:effectLst/>
                <a:latin typeface="Courier New" panose="02070309020205020404" pitchFamily="49" charset="0"/>
                <a:ea typeface="Times New Roman" panose="02020603050405020304" pitchFamily="18" charset="0"/>
              </a:rPr>
              <a:t>dataset_name</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DBMS= </a:t>
            </a:r>
            <a:r>
              <a:rPr lang="en-US" sz="1800" i="1" dirty="0" err="1">
                <a:effectLst/>
                <a:latin typeface="Courier New" panose="02070309020205020404" pitchFamily="49" charset="0"/>
                <a:ea typeface="Times New Roman" panose="02020603050405020304" pitchFamily="18" charset="0"/>
              </a:rPr>
              <a:t>file_type</a:t>
            </a:r>
            <a:r>
              <a:rPr lang="en-US" sz="1800" dirty="0">
                <a:effectLst/>
                <a:latin typeface="Courier New" panose="02070309020205020404" pitchFamily="49" charset="0"/>
                <a:ea typeface="Times New Roman" panose="02020603050405020304" pitchFamily="18" charset="0"/>
              </a:rPr>
              <a:t> </a:t>
            </a: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REPLACE;</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/*SHEET="XXXX"; </a:t>
            </a:r>
            <a:r>
              <a:rPr lang="en-US" dirty="0">
                <a:latin typeface="Courier New" panose="02070309020205020404" pitchFamily="49" charset="0"/>
                <a:ea typeface="Times New Roman" panose="02020603050405020304" pitchFamily="18" charset="0"/>
                <a:sym typeface="Wingdings" panose="05000000000000000000" pitchFamily="2" charset="2"/>
              </a:rPr>
              <a:t>&lt;-- include this code if loading in multiple sheets */</a:t>
            </a:r>
            <a:r>
              <a:rPr lang="en-US" sz="1800" dirty="0">
                <a:effectLst/>
                <a:latin typeface="Courier New" panose="02070309020205020404" pitchFamily="49"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effectLst/>
                <a:latin typeface="Courier New" panose="02070309020205020404" pitchFamily="49" charset="0"/>
                <a:ea typeface="Times New Roman" panose="02020603050405020304" pitchFamily="18" charset="0"/>
              </a:rPr>
              <a:t>     GETNAMES=YES;</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b="1" dirty="0">
                <a:effectLst/>
                <a:latin typeface="Courier New" panose="02070309020205020404" pitchFamily="49" charset="0"/>
                <a:ea typeface="Times New Roman" panose="02020603050405020304" pitchFamily="18" charset="0"/>
              </a:rPr>
              <a:t>RUN</a:t>
            </a:r>
            <a:r>
              <a:rPr lang="en-US" sz="1800" dirty="0">
                <a:effectLst/>
                <a:latin typeface="Courier New" panose="02070309020205020404" pitchFamily="49"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 </a:t>
            </a:r>
          </a:p>
          <a:p>
            <a:pPr marL="0" indent="0">
              <a:buNone/>
            </a:pPr>
            <a:endParaRPr lang="en-US" dirty="0"/>
          </a:p>
        </p:txBody>
      </p:sp>
      <p:sp>
        <p:nvSpPr>
          <p:cNvPr id="7" name="Oval 6">
            <a:extLst>
              <a:ext uri="{FF2B5EF4-FFF2-40B4-BE49-F238E27FC236}">
                <a16:creationId xmlns:a16="http://schemas.microsoft.com/office/drawing/2014/main" id="{55FAE82C-7051-419E-AE77-796AAEEF54C3}"/>
              </a:ext>
            </a:extLst>
          </p:cNvPr>
          <p:cNvSpPr/>
          <p:nvPr/>
        </p:nvSpPr>
        <p:spPr>
          <a:xfrm>
            <a:off x="1293313" y="4233672"/>
            <a:ext cx="1869120" cy="3865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BE5974BA-FA32-4113-BD49-7459B2C626B9}"/>
              </a:ext>
            </a:extLst>
          </p:cNvPr>
          <p:cNvCxnSpPr>
            <a:cxnSpLocks/>
          </p:cNvCxnSpPr>
          <p:nvPr/>
        </p:nvCxnSpPr>
        <p:spPr>
          <a:xfrm>
            <a:off x="2743200" y="4599432"/>
            <a:ext cx="483242" cy="6309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696B3B1-F16B-42D6-B2A2-CF8FF356012C}"/>
              </a:ext>
            </a:extLst>
          </p:cNvPr>
          <p:cNvSpPr txBox="1"/>
          <p:nvPr/>
        </p:nvSpPr>
        <p:spPr>
          <a:xfrm>
            <a:off x="1185948" y="5336821"/>
            <a:ext cx="3779244" cy="646331"/>
          </a:xfrm>
          <a:prstGeom prst="rect">
            <a:avLst/>
          </a:prstGeom>
          <a:noFill/>
        </p:spPr>
        <p:txBody>
          <a:bodyPr wrap="square" rtlCol="0">
            <a:spAutoFit/>
          </a:bodyPr>
          <a:lstStyle/>
          <a:p>
            <a:r>
              <a:rPr lang="en-US" dirty="0"/>
              <a:t>Tells SAS that the first line of the data are variable names; the default is yes</a:t>
            </a:r>
          </a:p>
        </p:txBody>
      </p:sp>
    </p:spTree>
    <p:extLst>
      <p:ext uri="{BB962C8B-B14F-4D97-AF65-F5344CB8AC3E}">
        <p14:creationId xmlns:p14="http://schemas.microsoft.com/office/powerpoint/2010/main" val="1877044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EE3B6-9F54-5E18-41EA-55AD8616B2CD}"/>
              </a:ext>
            </a:extLst>
          </p:cNvPr>
          <p:cNvSpPr>
            <a:spLocks noGrp="1"/>
          </p:cNvSpPr>
          <p:nvPr>
            <p:ph type="title"/>
          </p:nvPr>
        </p:nvSpPr>
        <p:spPr/>
        <p:txBody>
          <a:bodyPr/>
          <a:lstStyle/>
          <a:p>
            <a:r>
              <a:rPr lang="en-US" dirty="0"/>
              <a:t>Getting started with data</a:t>
            </a:r>
          </a:p>
        </p:txBody>
      </p:sp>
      <p:sp>
        <p:nvSpPr>
          <p:cNvPr id="3" name="Text Placeholder 2">
            <a:extLst>
              <a:ext uri="{FF2B5EF4-FFF2-40B4-BE49-F238E27FC236}">
                <a16:creationId xmlns:a16="http://schemas.microsoft.com/office/drawing/2014/main" id="{65A35731-BAC2-3A63-FEB8-0A8FF57F90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0105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67F76-EEDB-443B-9641-90AB8F23C1EF}"/>
              </a:ext>
            </a:extLst>
          </p:cNvPr>
          <p:cNvSpPr>
            <a:spLocks noGrp="1"/>
          </p:cNvSpPr>
          <p:nvPr>
            <p:ph type="title"/>
          </p:nvPr>
        </p:nvSpPr>
        <p:spPr>
          <a:xfrm>
            <a:off x="685800" y="228600"/>
            <a:ext cx="10131425" cy="1456267"/>
          </a:xfrm>
        </p:spPr>
        <p:txBody>
          <a:bodyPr/>
          <a:lstStyle/>
          <a:p>
            <a:r>
              <a:rPr lang="en-US" dirty="0"/>
              <a:t>Proc import Example (XLSX)</a:t>
            </a:r>
          </a:p>
        </p:txBody>
      </p:sp>
      <p:sp>
        <p:nvSpPr>
          <p:cNvPr id="3" name="Content Placeholder 2">
            <a:extLst>
              <a:ext uri="{FF2B5EF4-FFF2-40B4-BE49-F238E27FC236}">
                <a16:creationId xmlns:a16="http://schemas.microsoft.com/office/drawing/2014/main" id="{00F04248-F22F-411C-A1EF-396FFA366CE2}"/>
              </a:ext>
            </a:extLst>
          </p:cNvPr>
          <p:cNvSpPr>
            <a:spLocks noGrp="1"/>
          </p:cNvSpPr>
          <p:nvPr>
            <p:ph idx="1"/>
          </p:nvPr>
        </p:nvSpPr>
        <p:spPr>
          <a:xfrm>
            <a:off x="685799" y="1812883"/>
            <a:ext cx="10131425" cy="3649133"/>
          </a:xfrm>
        </p:spPr>
        <p:txBody>
          <a:bodyPr>
            <a:normAutofit fontScale="92500" lnSpcReduction="10000"/>
          </a:bodyPr>
          <a:lstStyle/>
          <a:p>
            <a:pPr marL="0" indent="0">
              <a:buNone/>
            </a:pPr>
            <a:r>
              <a:rPr lang="en-US" dirty="0"/>
              <a:t>PROC IMPORT DATAFILE = "/home/u64289425/sasuser.v94/STAT 7500 F25/data/</a:t>
            </a:r>
            <a:r>
              <a:rPr lang="en-US" dirty="0" err="1"/>
              <a:t>club.xlsx</a:t>
            </a:r>
            <a:r>
              <a:rPr lang="en-US" dirty="0"/>
              <a:t>" </a:t>
            </a:r>
          </a:p>
          <a:p>
            <a:pPr marL="0" indent="0">
              <a:buNone/>
            </a:pPr>
            <a:r>
              <a:rPr lang="en-US" dirty="0"/>
              <a:t>     OUT = club </a:t>
            </a:r>
          </a:p>
          <a:p>
            <a:pPr marL="0" indent="0">
              <a:buNone/>
            </a:pPr>
            <a:r>
              <a:rPr lang="en-US" dirty="0"/>
              <a:t>     DBMS= xlsx </a:t>
            </a:r>
          </a:p>
          <a:p>
            <a:pPr marL="0" indent="0">
              <a:buNone/>
            </a:pPr>
            <a:r>
              <a:rPr lang="en-US" dirty="0"/>
              <a:t>     REPLACE;</a:t>
            </a:r>
          </a:p>
          <a:p>
            <a:pPr marL="0" indent="0">
              <a:buNone/>
            </a:pPr>
            <a:r>
              <a:rPr lang="en-US" dirty="0"/>
              <a:t>     SHEET="SHEET1"; *not needed since only one sheet;</a:t>
            </a:r>
          </a:p>
          <a:p>
            <a:pPr marL="0" indent="0">
              <a:buNone/>
            </a:pPr>
            <a:r>
              <a:rPr lang="en-US" dirty="0"/>
              <a:t>     GETNAMES=YES; </a:t>
            </a:r>
          </a:p>
          <a:p>
            <a:pPr marL="0" indent="0">
              <a:buNone/>
            </a:pPr>
            <a:r>
              <a:rPr lang="en-US" dirty="0"/>
              <a:t>RUN;</a:t>
            </a:r>
          </a:p>
          <a:p>
            <a:pPr marL="0" indent="0">
              <a:buNone/>
            </a:pPr>
            <a:endParaRPr lang="en-US" dirty="0"/>
          </a:p>
          <a:p>
            <a:pPr marL="0" indent="0">
              <a:buNone/>
            </a:pPr>
            <a:r>
              <a:rPr lang="en-US" dirty="0"/>
              <a:t>proc print data=club;</a:t>
            </a:r>
          </a:p>
          <a:p>
            <a:pPr marL="0" indent="0">
              <a:buNone/>
            </a:pPr>
            <a:r>
              <a:rPr lang="en-US" dirty="0"/>
              <a:t>run;</a:t>
            </a:r>
          </a:p>
        </p:txBody>
      </p:sp>
      <p:pic>
        <p:nvPicPr>
          <p:cNvPr id="5" name="Picture 4">
            <a:extLst>
              <a:ext uri="{FF2B5EF4-FFF2-40B4-BE49-F238E27FC236}">
                <a16:creationId xmlns:a16="http://schemas.microsoft.com/office/drawing/2014/main" id="{DD8FF98E-793F-42D9-A992-1EC80009A442}"/>
              </a:ext>
            </a:extLst>
          </p:cNvPr>
          <p:cNvPicPr>
            <a:picLocks noChangeAspect="1"/>
          </p:cNvPicPr>
          <p:nvPr/>
        </p:nvPicPr>
        <p:blipFill>
          <a:blip r:embed="rId2"/>
          <a:stretch>
            <a:fillRect/>
          </a:stretch>
        </p:blipFill>
        <p:spPr>
          <a:xfrm>
            <a:off x="6317367" y="4026881"/>
            <a:ext cx="5188834" cy="2477551"/>
          </a:xfrm>
          <a:prstGeom prst="rect">
            <a:avLst/>
          </a:prstGeom>
        </p:spPr>
      </p:pic>
    </p:spTree>
    <p:extLst>
      <p:ext uri="{BB962C8B-B14F-4D97-AF65-F5344CB8AC3E}">
        <p14:creationId xmlns:p14="http://schemas.microsoft.com/office/powerpoint/2010/main" val="106555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631CA-8901-4CB5-B7CE-6F3DE5D16DC5}"/>
              </a:ext>
            </a:extLst>
          </p:cNvPr>
          <p:cNvSpPr>
            <a:spLocks noGrp="1"/>
          </p:cNvSpPr>
          <p:nvPr>
            <p:ph type="title"/>
          </p:nvPr>
        </p:nvSpPr>
        <p:spPr/>
        <p:txBody>
          <a:bodyPr/>
          <a:lstStyle/>
          <a:p>
            <a:r>
              <a:rPr lang="en-US" dirty="0"/>
              <a:t>.txt files &amp; Delimiters	</a:t>
            </a:r>
          </a:p>
        </p:txBody>
      </p:sp>
      <p:sp>
        <p:nvSpPr>
          <p:cNvPr id="3" name="Content Placeholder 2">
            <a:extLst>
              <a:ext uri="{FF2B5EF4-FFF2-40B4-BE49-F238E27FC236}">
                <a16:creationId xmlns:a16="http://schemas.microsoft.com/office/drawing/2014/main" id="{5E082F13-90AA-4676-8142-2B41161C6B1E}"/>
              </a:ext>
            </a:extLst>
          </p:cNvPr>
          <p:cNvSpPr>
            <a:spLocks noGrp="1"/>
          </p:cNvSpPr>
          <p:nvPr>
            <p:ph idx="1"/>
          </p:nvPr>
        </p:nvSpPr>
        <p:spPr/>
        <p:txBody>
          <a:bodyPr>
            <a:normAutofit fontScale="77500" lnSpcReduction="20000"/>
          </a:bodyPr>
          <a:lstStyle/>
          <a:p>
            <a:pPr marL="0" indent="0">
              <a:buNone/>
            </a:pPr>
            <a:r>
              <a:rPr lang="en-US" sz="3000" dirty="0"/>
              <a:t>When loading a “text” file, you need to specify </a:t>
            </a:r>
            <a:r>
              <a:rPr lang="en-US" sz="3000" i="1" dirty="0" err="1"/>
              <a:t>dmbs</a:t>
            </a:r>
            <a:r>
              <a:rPr lang="en-US" sz="3000" i="1" dirty="0"/>
              <a:t>=</a:t>
            </a:r>
            <a:r>
              <a:rPr lang="en-US" sz="3000" i="1" dirty="0" err="1"/>
              <a:t>dlm</a:t>
            </a:r>
            <a:r>
              <a:rPr lang="en-US" sz="3000" i="1" dirty="0"/>
              <a:t> </a:t>
            </a:r>
            <a:r>
              <a:rPr lang="en-US" sz="3000" dirty="0"/>
              <a:t>and </a:t>
            </a:r>
            <a:r>
              <a:rPr lang="en-US" sz="3000" i="1" dirty="0"/>
              <a:t>delimiter=&lt;delimiter&gt; </a:t>
            </a:r>
            <a:r>
              <a:rPr lang="en-US" sz="3000" dirty="0"/>
              <a:t>(many options for delimiter; for tab and space delimited files – the most common – use ‘</a:t>
            </a:r>
            <a:r>
              <a:rPr lang="en-US" sz="3200" dirty="0"/>
              <a:t>09’x and ’20’x respectively)</a:t>
            </a:r>
            <a:endParaRPr lang="en-US" sz="3000" i="1" dirty="0"/>
          </a:p>
          <a:p>
            <a:pPr marL="0" indent="0">
              <a:buNone/>
            </a:pPr>
            <a:endParaRPr lang="en-US" sz="3000" i="1" dirty="0"/>
          </a:p>
          <a:p>
            <a:pPr marL="0" indent="0">
              <a:buNone/>
            </a:pPr>
            <a:r>
              <a:rPr lang="en-US" sz="3000" i="1" dirty="0"/>
              <a:t> </a:t>
            </a:r>
            <a:r>
              <a:rPr lang="en-US" sz="3000" u="sng" dirty="0"/>
              <a:t>OR</a:t>
            </a:r>
          </a:p>
          <a:p>
            <a:pPr marL="0" indent="0">
              <a:buNone/>
            </a:pPr>
            <a:endParaRPr lang="en-US" sz="3000" dirty="0"/>
          </a:p>
          <a:p>
            <a:pPr marL="0" indent="0">
              <a:buNone/>
            </a:pPr>
            <a:r>
              <a:rPr lang="en-US" sz="3000" dirty="0"/>
              <a:t> for tab delimited files, simply</a:t>
            </a:r>
            <a:r>
              <a:rPr lang="en-US" sz="3000" i="1" dirty="0"/>
              <a:t> </a:t>
            </a:r>
            <a:r>
              <a:rPr lang="en-US" sz="3000" i="1" dirty="0" err="1"/>
              <a:t>dmbs</a:t>
            </a:r>
            <a:r>
              <a:rPr lang="en-US" sz="3000" i="1" dirty="0"/>
              <a:t>=tab</a:t>
            </a:r>
          </a:p>
          <a:p>
            <a:pPr marL="0" indent="0">
              <a:buNone/>
            </a:pPr>
            <a:endParaRPr lang="en-US" sz="3000" i="1" dirty="0"/>
          </a:p>
          <a:p>
            <a:pPr marL="0" indent="0">
              <a:buNone/>
            </a:pPr>
            <a:r>
              <a:rPr lang="en-US" sz="3000" dirty="0"/>
              <a:t>Here are some </a:t>
            </a:r>
            <a:r>
              <a:rPr lang="en-US" sz="3000" dirty="0">
                <a:hlinkClick r:id="rId2"/>
              </a:rPr>
              <a:t>examples</a:t>
            </a:r>
            <a:r>
              <a:rPr lang="en-US" sz="3000" dirty="0"/>
              <a:t> in SAS Documentation</a:t>
            </a:r>
          </a:p>
        </p:txBody>
      </p:sp>
    </p:spTree>
    <p:extLst>
      <p:ext uri="{BB962C8B-B14F-4D97-AF65-F5344CB8AC3E}">
        <p14:creationId xmlns:p14="http://schemas.microsoft.com/office/powerpoint/2010/main" val="2057441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18ADE-326D-41EB-8F74-D7715966734A}"/>
              </a:ext>
            </a:extLst>
          </p:cNvPr>
          <p:cNvSpPr>
            <a:spLocks noGrp="1"/>
          </p:cNvSpPr>
          <p:nvPr>
            <p:ph type="title"/>
          </p:nvPr>
        </p:nvSpPr>
        <p:spPr>
          <a:xfrm>
            <a:off x="685801" y="116502"/>
            <a:ext cx="10131425" cy="1456267"/>
          </a:xfrm>
        </p:spPr>
        <p:txBody>
          <a:bodyPr/>
          <a:lstStyle/>
          <a:p>
            <a:r>
              <a:rPr lang="en-US" dirty="0"/>
              <a:t>With tab delimited files, two options:</a:t>
            </a:r>
          </a:p>
        </p:txBody>
      </p:sp>
      <p:sp>
        <p:nvSpPr>
          <p:cNvPr id="3" name="Content Placeholder 2">
            <a:extLst>
              <a:ext uri="{FF2B5EF4-FFF2-40B4-BE49-F238E27FC236}">
                <a16:creationId xmlns:a16="http://schemas.microsoft.com/office/drawing/2014/main" id="{54CB7D73-4D20-46BD-AB86-85BFA5E89B69}"/>
              </a:ext>
            </a:extLst>
          </p:cNvPr>
          <p:cNvSpPr>
            <a:spLocks noGrp="1"/>
          </p:cNvSpPr>
          <p:nvPr>
            <p:ph idx="1"/>
          </p:nvPr>
        </p:nvSpPr>
        <p:spPr>
          <a:xfrm>
            <a:off x="685801" y="1572769"/>
            <a:ext cx="10131425" cy="4892040"/>
          </a:xfrm>
        </p:spPr>
        <p:txBody>
          <a:bodyPr>
            <a:normAutofit/>
          </a:bodyPr>
          <a:lstStyle/>
          <a:p>
            <a:pPr marL="0" indent="0">
              <a:buNone/>
            </a:pPr>
            <a:r>
              <a:rPr lang="en-US" dirty="0">
                <a:latin typeface="Courier New" panose="02070309020205020404" pitchFamily="49" charset="0"/>
                <a:cs typeface="Courier New" panose="02070309020205020404" pitchFamily="49" charset="0"/>
              </a:rPr>
              <a:t>/* Option 1 – space delimited file*/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PROC IMPORT  DATAFILE = "/home/u64289425/sasuser.v94/STAT 7500 F25/data/</a:t>
            </a:r>
            <a:r>
              <a:rPr lang="en-US" dirty="0" err="1">
                <a:latin typeface="Courier New" panose="02070309020205020404" pitchFamily="49" charset="0"/>
                <a:cs typeface="Courier New" panose="02070309020205020404" pitchFamily="49" charset="0"/>
              </a:rPr>
              <a:t>club_space.txt</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OUT = club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DBMS= </a:t>
            </a:r>
            <a:r>
              <a:rPr lang="en-US" dirty="0" err="1">
                <a:latin typeface="Courier New" panose="02070309020205020404" pitchFamily="49" charset="0"/>
                <a:cs typeface="Courier New" panose="02070309020205020404" pitchFamily="49" charset="0"/>
              </a:rPr>
              <a:t>dlm</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REPLACE;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DELIMITER = '20'x;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RUN;</a:t>
            </a:r>
            <a:br>
              <a:rPr lang="en-US" dirty="0">
                <a:latin typeface="Courier New" panose="02070309020205020404" pitchFamily="49" charset="0"/>
                <a:cs typeface="Courier New" panose="02070309020205020404" pitchFamily="49" charset="0"/>
              </a:rPr>
            </a:b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Option 2 – tab delimited file*/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PROC IMPORT  DATAFILE = "/home/u64289425/sasuser.v94/STAT 7500 F25/data/</a:t>
            </a:r>
            <a:r>
              <a:rPr lang="en-US" dirty="0" err="1">
                <a:latin typeface="Courier New" panose="02070309020205020404" pitchFamily="49" charset="0"/>
                <a:cs typeface="Courier New" panose="02070309020205020404" pitchFamily="49" charset="0"/>
              </a:rPr>
              <a:t>club_tab.txt</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OUT = club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DBMS= tab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REPLACE;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RUN;</a:t>
            </a:r>
          </a:p>
          <a:p>
            <a:pPr marL="0" indent="0">
              <a:buNone/>
            </a:pPr>
            <a:endParaRPr lang="en-US" dirty="0"/>
          </a:p>
        </p:txBody>
      </p:sp>
      <p:pic>
        <p:nvPicPr>
          <p:cNvPr id="5" name="Picture 4" descr="A screenshot of a computer&#10;&#10;AI-generated content may be incorrect.">
            <a:extLst>
              <a:ext uri="{FF2B5EF4-FFF2-40B4-BE49-F238E27FC236}">
                <a16:creationId xmlns:a16="http://schemas.microsoft.com/office/drawing/2014/main" id="{7E8BF7B5-2C58-5A0F-CB55-8B44815FA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541" y="2342573"/>
            <a:ext cx="5187658" cy="1896918"/>
          </a:xfrm>
          <a:prstGeom prst="rect">
            <a:avLst/>
          </a:prstGeom>
        </p:spPr>
      </p:pic>
    </p:spTree>
    <p:extLst>
      <p:ext uri="{BB962C8B-B14F-4D97-AF65-F5344CB8AC3E}">
        <p14:creationId xmlns:p14="http://schemas.microsoft.com/office/powerpoint/2010/main" val="1905717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68EA-F849-4BB5-AAD9-17C8807D89FA}"/>
              </a:ext>
            </a:extLst>
          </p:cNvPr>
          <p:cNvSpPr>
            <a:spLocks noGrp="1"/>
          </p:cNvSpPr>
          <p:nvPr>
            <p:ph type="title"/>
          </p:nvPr>
        </p:nvSpPr>
        <p:spPr>
          <a:xfrm>
            <a:off x="685801" y="370671"/>
            <a:ext cx="10131425" cy="1456267"/>
          </a:xfrm>
        </p:spPr>
        <p:txBody>
          <a:bodyPr/>
          <a:lstStyle/>
          <a:p>
            <a:r>
              <a:rPr lang="en-US" dirty="0"/>
              <a:t>What can go Wrong…</a:t>
            </a:r>
          </a:p>
        </p:txBody>
      </p:sp>
      <p:sp>
        <p:nvSpPr>
          <p:cNvPr id="3" name="Content Placeholder 2">
            <a:extLst>
              <a:ext uri="{FF2B5EF4-FFF2-40B4-BE49-F238E27FC236}">
                <a16:creationId xmlns:a16="http://schemas.microsoft.com/office/drawing/2014/main" id="{506E5AA5-0D75-46A9-91E3-6CC82C3A11CC}"/>
              </a:ext>
            </a:extLst>
          </p:cNvPr>
          <p:cNvSpPr>
            <a:spLocks noGrp="1"/>
          </p:cNvSpPr>
          <p:nvPr>
            <p:ph idx="1"/>
          </p:nvPr>
        </p:nvSpPr>
        <p:spPr>
          <a:xfrm>
            <a:off x="685801" y="2169499"/>
            <a:ext cx="10131425" cy="3649133"/>
          </a:xfrm>
        </p:spPr>
        <p:txBody>
          <a:bodyPr>
            <a:normAutofit/>
          </a:bodyPr>
          <a:lstStyle/>
          <a:p>
            <a:pPr marL="0" indent="0">
              <a:buNone/>
            </a:pPr>
            <a:r>
              <a:rPr lang="en-US" dirty="0"/>
              <a:t>With the wrong delimiter or without one given…</a:t>
            </a:r>
          </a:p>
          <a:p>
            <a:pPr marL="0" indent="0">
              <a:buNone/>
            </a:pPr>
            <a:r>
              <a:rPr lang="en-US" dirty="0">
                <a:latin typeface="Courier New" panose="02070309020205020404" pitchFamily="49" charset="0"/>
                <a:cs typeface="Courier New" panose="02070309020205020404" pitchFamily="49" charset="0"/>
              </a:rPr>
              <a:t>PROC IMPORT  DATAFILE = "/home/u64289425/sasuser.v94/STAT 7500 F25/data/</a:t>
            </a:r>
            <a:r>
              <a:rPr lang="en-US" dirty="0" err="1">
                <a:latin typeface="Courier New" panose="02070309020205020404" pitchFamily="49" charset="0"/>
                <a:cs typeface="Courier New" panose="02070309020205020404" pitchFamily="49" charset="0"/>
              </a:rPr>
              <a:t>club_space.txt</a:t>
            </a:r>
            <a:r>
              <a:rPr lang="en-US" dirty="0">
                <a:latin typeface="Courier New" panose="02070309020205020404" pitchFamily="49" charset="0"/>
                <a:cs typeface="Courier New" panose="02070309020205020404" pitchFamily="49" charset="0"/>
              </a:rPr>
              <a:t>" </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OUT = club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DBMS= </a:t>
            </a:r>
            <a:r>
              <a:rPr lang="en-US" dirty="0" err="1">
                <a:latin typeface="Courier New" panose="02070309020205020404" pitchFamily="49" charset="0"/>
                <a:cs typeface="Courier New" panose="02070309020205020404" pitchFamily="49" charset="0"/>
              </a:rPr>
              <a:t>dlm</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REPLACE;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DELIMITER = ‘09'x;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RUN;</a:t>
            </a:r>
            <a:endParaRPr lang="en-US" dirty="0"/>
          </a:p>
          <a:p>
            <a:pPr marL="0" indent="0">
              <a:buNone/>
            </a:pPr>
            <a:r>
              <a:rPr lang="en-US" dirty="0"/>
              <a:t>proc print data=club;</a:t>
            </a:r>
          </a:p>
          <a:p>
            <a:pPr marL="0" indent="0">
              <a:buNone/>
            </a:pPr>
            <a:r>
              <a:rPr lang="en-US" dirty="0"/>
              <a:t>run;</a:t>
            </a:r>
          </a:p>
          <a:p>
            <a:pPr marL="0" indent="0">
              <a:buNone/>
            </a:pPr>
            <a:endParaRPr lang="en-US" dirty="0"/>
          </a:p>
          <a:p>
            <a:pPr marL="0" indent="0">
              <a:buNone/>
            </a:pPr>
            <a:endParaRPr lang="en-US" dirty="0"/>
          </a:p>
        </p:txBody>
      </p:sp>
      <p:pic>
        <p:nvPicPr>
          <p:cNvPr id="6" name="Picture 5" descr="A screenshot of a phone&#10;&#10;AI-generated content may be incorrect.">
            <a:extLst>
              <a:ext uri="{FF2B5EF4-FFF2-40B4-BE49-F238E27FC236}">
                <a16:creationId xmlns:a16="http://schemas.microsoft.com/office/drawing/2014/main" id="{61B8D9FB-4BCB-9E66-A0D3-7653F707B4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1513" y="2893291"/>
            <a:ext cx="4165600" cy="3454400"/>
          </a:xfrm>
          <a:prstGeom prst="rect">
            <a:avLst/>
          </a:prstGeom>
        </p:spPr>
      </p:pic>
    </p:spTree>
    <p:extLst>
      <p:ext uri="{BB962C8B-B14F-4D97-AF65-F5344CB8AC3E}">
        <p14:creationId xmlns:p14="http://schemas.microsoft.com/office/powerpoint/2010/main" val="3475638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7B279-FD4F-49F7-8297-272A11ED4F6E}"/>
              </a:ext>
            </a:extLst>
          </p:cNvPr>
          <p:cNvSpPr>
            <a:spLocks noGrp="1"/>
          </p:cNvSpPr>
          <p:nvPr>
            <p:ph type="title"/>
          </p:nvPr>
        </p:nvSpPr>
        <p:spPr/>
        <p:txBody>
          <a:bodyPr/>
          <a:lstStyle/>
          <a:p>
            <a:r>
              <a:rPr lang="en-US" dirty="0"/>
              <a:t>Other Options for Importing Data</a:t>
            </a:r>
          </a:p>
        </p:txBody>
      </p:sp>
      <p:sp>
        <p:nvSpPr>
          <p:cNvPr id="3" name="Content Placeholder 2">
            <a:extLst>
              <a:ext uri="{FF2B5EF4-FFF2-40B4-BE49-F238E27FC236}">
                <a16:creationId xmlns:a16="http://schemas.microsoft.com/office/drawing/2014/main" id="{EA2BDD2E-4BC0-4CA5-AEA1-32B5FDD181D1}"/>
              </a:ext>
            </a:extLst>
          </p:cNvPr>
          <p:cNvSpPr>
            <a:spLocks noGrp="1"/>
          </p:cNvSpPr>
          <p:nvPr>
            <p:ph idx="1"/>
          </p:nvPr>
        </p:nvSpPr>
        <p:spPr/>
        <p:txBody>
          <a:bodyPr>
            <a:normAutofit fontScale="92500" lnSpcReduction="20000"/>
          </a:bodyPr>
          <a:lstStyle/>
          <a:p>
            <a:r>
              <a:rPr lang="en-US" sz="2800" dirty="0"/>
              <a:t>In PROC IMPORT, can specify the statement </a:t>
            </a:r>
            <a:r>
              <a:rPr lang="en-US" sz="2800" i="1" dirty="0"/>
              <a:t>DATAROW=&lt;number&gt;</a:t>
            </a:r>
            <a:r>
              <a:rPr lang="en-US" sz="2800" dirty="0"/>
              <a:t>, where for any integer number, the data will not be read in above this row</a:t>
            </a:r>
          </a:p>
          <a:p>
            <a:r>
              <a:rPr lang="en-US" sz="2800" dirty="0"/>
              <a:t>INFILE can be used in the data step (and manipulations to the data done manually directly when importing)</a:t>
            </a:r>
          </a:p>
          <a:p>
            <a:r>
              <a:rPr lang="en-US" sz="2800" dirty="0"/>
              <a:t>There is also an import wizard (helpful the first time around, as it also generates SAS code) – only works for Excel files in SAS On Demand. </a:t>
            </a:r>
          </a:p>
          <a:p>
            <a:r>
              <a:rPr lang="en-US" sz="2800" dirty="0">
                <a:solidFill>
                  <a:schemeClr val="tx2">
                    <a:lumMod val="90000"/>
                  </a:schemeClr>
                </a:solidFill>
              </a:rPr>
              <a:t>Note: If a variable name is read in as “</a:t>
            </a:r>
            <a:r>
              <a:rPr lang="en-US" sz="2800" dirty="0">
                <a:solidFill>
                  <a:srgbClr val="FFC000"/>
                </a:solidFill>
              </a:rPr>
              <a:t>First Name</a:t>
            </a:r>
            <a:r>
              <a:rPr lang="en-US" sz="2800" dirty="0">
                <a:solidFill>
                  <a:schemeClr val="tx2">
                    <a:lumMod val="90000"/>
                  </a:schemeClr>
                </a:solidFill>
              </a:rPr>
              <a:t>”, you can reference it in SAS using </a:t>
            </a:r>
            <a:r>
              <a:rPr lang="en-US" sz="2800" dirty="0">
                <a:solidFill>
                  <a:srgbClr val="FFC000"/>
                </a:solidFill>
              </a:rPr>
              <a:t>“First </a:t>
            </a:r>
            <a:r>
              <a:rPr lang="en-US" sz="2800" dirty="0" err="1">
                <a:solidFill>
                  <a:srgbClr val="FFC000"/>
                </a:solidFill>
              </a:rPr>
              <a:t>Name”n</a:t>
            </a:r>
            <a:r>
              <a:rPr lang="en-US" sz="2800" dirty="0">
                <a:solidFill>
                  <a:schemeClr val="tx2">
                    <a:lumMod val="90000"/>
                  </a:schemeClr>
                </a:solidFill>
              </a:rPr>
              <a:t>.</a:t>
            </a:r>
            <a:endParaRPr lang="en-US" sz="2800" dirty="0"/>
          </a:p>
          <a:p>
            <a:endParaRPr lang="en-US" sz="2800" dirty="0"/>
          </a:p>
          <a:p>
            <a:endParaRPr lang="en-US" dirty="0"/>
          </a:p>
        </p:txBody>
      </p:sp>
    </p:spTree>
    <p:extLst>
      <p:ext uri="{BB962C8B-B14F-4D97-AF65-F5344CB8AC3E}">
        <p14:creationId xmlns:p14="http://schemas.microsoft.com/office/powerpoint/2010/main" val="16860000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704EC-7F18-CE24-8AF7-EF928C87406F}"/>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2E2F8B17-0A7B-69D7-E291-94F2B45C3EC3}"/>
              </a:ext>
            </a:extLst>
          </p:cNvPr>
          <p:cNvSpPr>
            <a:spLocks noGrp="1"/>
          </p:cNvSpPr>
          <p:nvPr>
            <p:ph idx="1"/>
          </p:nvPr>
        </p:nvSpPr>
        <p:spPr/>
        <p:txBody>
          <a:bodyPr/>
          <a:lstStyle/>
          <a:p>
            <a:pPr marL="0" indent="0">
              <a:buNone/>
            </a:pPr>
            <a:r>
              <a:rPr lang="en-US" dirty="0"/>
              <a:t>The DATALINES statement is used when reading data located:</a:t>
            </a:r>
          </a:p>
          <a:p>
            <a:r>
              <a:rPr lang="en-US" dirty="0"/>
              <a:t>A) In an external file on your computer or network drive.</a:t>
            </a:r>
            <a:br>
              <a:rPr lang="en-US" dirty="0"/>
            </a:br>
            <a:r>
              <a:rPr lang="en-US" dirty="0"/>
              <a:t>B) Directly in the SAS program itself, embedded in the DATA step.</a:t>
            </a:r>
            <a:br>
              <a:rPr lang="en-US" dirty="0"/>
            </a:br>
            <a:r>
              <a:rPr lang="en-US" dirty="0"/>
              <a:t>C) Only in Excel or CSV files.</a:t>
            </a:r>
            <a:br>
              <a:rPr lang="en-US" dirty="0"/>
            </a:br>
            <a:r>
              <a:rPr lang="en-US" dirty="0"/>
              <a:t>D) In a permanent SAS dataset in a library.</a:t>
            </a:r>
          </a:p>
          <a:p>
            <a:pPr marL="0" indent="0">
              <a:buNone/>
            </a:pPr>
            <a:endParaRPr lang="en-US" dirty="0"/>
          </a:p>
        </p:txBody>
      </p:sp>
    </p:spTree>
    <p:extLst>
      <p:ext uri="{BB962C8B-B14F-4D97-AF65-F5344CB8AC3E}">
        <p14:creationId xmlns:p14="http://schemas.microsoft.com/office/powerpoint/2010/main" val="1536842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7AD3-A145-37E8-BBCC-39119A89B344}"/>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A0717424-6BAA-63A3-CFF6-111C84A17D6D}"/>
              </a:ext>
            </a:extLst>
          </p:cNvPr>
          <p:cNvSpPr>
            <a:spLocks noGrp="1"/>
          </p:cNvSpPr>
          <p:nvPr>
            <p:ph idx="1"/>
          </p:nvPr>
        </p:nvSpPr>
        <p:spPr/>
        <p:txBody>
          <a:bodyPr/>
          <a:lstStyle/>
          <a:p>
            <a:pPr marL="0" indent="0">
              <a:buNone/>
            </a:pPr>
            <a:r>
              <a:rPr lang="en-US" dirty="0"/>
              <a:t>During an interactive SAS session, every time that  you submit a program you must also resubmit  the LIBNAME statement</a:t>
            </a:r>
          </a:p>
          <a:p>
            <a:pPr marL="342900" indent="-342900">
              <a:buFont typeface="+mj-lt"/>
              <a:buAutoNum type="alphaUcPeriod"/>
            </a:pPr>
            <a:r>
              <a:rPr lang="en-US" dirty="0"/>
              <a:t>TRUE</a:t>
            </a:r>
          </a:p>
          <a:p>
            <a:pPr marL="342900" indent="-342900">
              <a:buFont typeface="+mj-lt"/>
              <a:buAutoNum type="alphaUcPeriod"/>
            </a:pPr>
            <a:r>
              <a:rPr lang="en-US" dirty="0"/>
              <a:t>FALSE</a:t>
            </a:r>
          </a:p>
        </p:txBody>
      </p:sp>
    </p:spTree>
    <p:extLst>
      <p:ext uri="{BB962C8B-B14F-4D97-AF65-F5344CB8AC3E}">
        <p14:creationId xmlns:p14="http://schemas.microsoft.com/office/powerpoint/2010/main" val="30468104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41345-23DF-1476-05BD-056F6F125900}"/>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7F16C77B-FE2D-4134-A570-6EDE9182078A}"/>
              </a:ext>
            </a:extLst>
          </p:cNvPr>
          <p:cNvSpPr>
            <a:spLocks noGrp="1"/>
          </p:cNvSpPr>
          <p:nvPr>
            <p:ph idx="1"/>
          </p:nvPr>
        </p:nvSpPr>
        <p:spPr/>
        <p:txBody>
          <a:bodyPr>
            <a:normAutofit/>
          </a:bodyPr>
          <a:lstStyle/>
          <a:p>
            <a:pPr marL="0" indent="0">
              <a:buNone/>
            </a:pPr>
            <a:r>
              <a:rPr lang="en-US" sz="2000" dirty="0"/>
              <a:t>True or False?  The DATA step below reads a temporary SAS data set to create a permanent SAS data set.</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err="1">
                <a:latin typeface="Courier New" panose="02070309020205020404" pitchFamily="49" charset="0"/>
                <a:cs typeface="Courier New" panose="02070309020205020404" pitchFamily="49" charset="0"/>
              </a:rPr>
              <a:t>libname</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mylib</a:t>
            </a:r>
            <a:r>
              <a:rPr lang="en-US" sz="2000" dirty="0">
                <a:latin typeface="Courier New" panose="02070309020205020404" pitchFamily="49" charset="0"/>
                <a:cs typeface="Courier New" panose="02070309020205020404" pitchFamily="49" charset="0"/>
              </a:rPr>
              <a:t> "/home/u12345/sasuser.v94/STAT7500";</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data </a:t>
            </a:r>
            <a:r>
              <a:rPr lang="en-US" sz="2000" dirty="0" err="1">
                <a:latin typeface="Courier New" panose="02070309020205020404" pitchFamily="49" charset="0"/>
                <a:cs typeface="Courier New" panose="02070309020205020404" pitchFamily="49" charset="0"/>
              </a:rPr>
              <a:t>mylib.dataABC</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    set </a:t>
            </a:r>
            <a:r>
              <a:rPr lang="en-US" sz="2000" dirty="0" err="1">
                <a:latin typeface="Courier New" panose="02070309020205020404" pitchFamily="49" charset="0"/>
                <a:cs typeface="Courier New" panose="02070309020205020404" pitchFamily="49" charset="0"/>
              </a:rPr>
              <a:t>work.dataXYZ</a:t>
            </a:r>
            <a:r>
              <a:rPr lang="en-US" sz="2000" dirty="0">
                <a:latin typeface="Courier New" panose="02070309020205020404" pitchFamily="49" charset="0"/>
                <a:cs typeface="Courier New" panose="02070309020205020404" pitchFamily="49" charset="0"/>
              </a:rPr>
              <a:t>;</a:t>
            </a:r>
          </a:p>
          <a:p>
            <a:pPr marL="0" indent="0">
              <a:buNone/>
            </a:pPr>
            <a:r>
              <a:rPr lang="en-US" sz="2000" dirty="0">
                <a:latin typeface="Courier New" panose="02070309020205020404" pitchFamily="49" charset="0"/>
                <a:cs typeface="Courier New" panose="02070309020205020404" pitchFamily="49" charset="0"/>
              </a:rPr>
              <a:t>run;</a:t>
            </a:r>
          </a:p>
        </p:txBody>
      </p:sp>
    </p:spTree>
    <p:extLst>
      <p:ext uri="{BB962C8B-B14F-4D97-AF65-F5344CB8AC3E}">
        <p14:creationId xmlns:p14="http://schemas.microsoft.com/office/powerpoint/2010/main" val="792279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489C-C602-46B4-B41B-A431415F7D82}"/>
              </a:ext>
            </a:extLst>
          </p:cNvPr>
          <p:cNvSpPr>
            <a:spLocks noGrp="1"/>
          </p:cNvSpPr>
          <p:nvPr>
            <p:ph type="title"/>
          </p:nvPr>
        </p:nvSpPr>
        <p:spPr>
          <a:xfrm>
            <a:off x="877825" y="554059"/>
            <a:ext cx="10131425" cy="1456267"/>
          </a:xfrm>
        </p:spPr>
        <p:txBody>
          <a:bodyPr/>
          <a:lstStyle/>
          <a:p>
            <a:r>
              <a:rPr lang="en-US" dirty="0"/>
              <a:t>Exporting Data to Excel Sheet</a:t>
            </a:r>
          </a:p>
        </p:txBody>
      </p:sp>
      <p:sp>
        <p:nvSpPr>
          <p:cNvPr id="3" name="Content Placeholder 2">
            <a:extLst>
              <a:ext uri="{FF2B5EF4-FFF2-40B4-BE49-F238E27FC236}">
                <a16:creationId xmlns:a16="http://schemas.microsoft.com/office/drawing/2014/main" id="{68D3B260-EE23-4160-8480-8CE650186339}"/>
              </a:ext>
            </a:extLst>
          </p:cNvPr>
          <p:cNvSpPr>
            <a:spLocks noGrp="1"/>
          </p:cNvSpPr>
          <p:nvPr>
            <p:ph idx="1"/>
          </p:nvPr>
        </p:nvSpPr>
        <p:spPr>
          <a:xfrm>
            <a:off x="1182750" y="2010326"/>
            <a:ext cx="10903233" cy="3649133"/>
          </a:xfrm>
        </p:spPr>
        <p:txBody>
          <a:bodyPr/>
          <a:lstStyle/>
          <a:p>
            <a:pPr marL="0" indent="0">
              <a:buNone/>
            </a:pPr>
            <a:r>
              <a:rPr lang="en-US">
                <a:latin typeface="Courier New" panose="02070309020205020404" pitchFamily="49" charset="0"/>
                <a:cs typeface="Courier New" panose="02070309020205020404" pitchFamily="49" charset="0"/>
              </a:rPr>
              <a:t>PROC EXPORT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data=club</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dbms</a:t>
            </a:r>
            <a:r>
              <a:rPr lang="en-US" dirty="0">
                <a:latin typeface="Courier New" panose="02070309020205020404" pitchFamily="49" charset="0"/>
                <a:cs typeface="Courier New" panose="02070309020205020404" pitchFamily="49" charset="0"/>
              </a:rPr>
              <a:t>=xlsx</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outfile</a:t>
            </a:r>
            <a:r>
              <a:rPr lang="en-US" dirty="0">
                <a:latin typeface="Courier New" panose="02070309020205020404" pitchFamily="49" charset="0"/>
                <a:cs typeface="Courier New" panose="02070309020205020404" pitchFamily="49" charset="0"/>
              </a:rPr>
              <a:t>="/home/u64289425/sasuser.v94/STAT 7500 F25/data/</a:t>
            </a:r>
            <a:r>
              <a:rPr lang="en-US" dirty="0" err="1">
                <a:latin typeface="Courier New" panose="02070309020205020404" pitchFamily="49" charset="0"/>
                <a:cs typeface="Courier New" panose="02070309020205020404" pitchFamily="49" charset="0"/>
              </a:rPr>
              <a:t>clubexport.xlsx</a:t>
            </a:r>
            <a:r>
              <a:rPr lang="en-US" dirty="0">
                <a:latin typeface="Courier New" panose="02070309020205020404" pitchFamily="49" charset="0"/>
                <a:cs typeface="Courier New" panose="02070309020205020404" pitchFamily="49" charset="0"/>
              </a:rPr>
              <a:t>"</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  replace;</a:t>
            </a:r>
            <a:br>
              <a:rPr lang="en-US" dirty="0">
                <a:latin typeface="Courier New" panose="02070309020205020404" pitchFamily="49" charset="0"/>
                <a:cs typeface="Courier New" panose="02070309020205020404" pitchFamily="49" charset="0"/>
              </a:rPr>
            </a:br>
            <a:r>
              <a:rPr lang="en-US" dirty="0">
                <a:latin typeface="Courier New" panose="02070309020205020404" pitchFamily="49" charset="0"/>
                <a:cs typeface="Courier New" panose="02070309020205020404" pitchFamily="49" charset="0"/>
              </a:rPr>
              <a:t>run;</a:t>
            </a:r>
          </a:p>
        </p:txBody>
      </p:sp>
    </p:spTree>
    <p:extLst>
      <p:ext uri="{BB962C8B-B14F-4D97-AF65-F5344CB8AC3E}">
        <p14:creationId xmlns:p14="http://schemas.microsoft.com/office/powerpoint/2010/main" val="3933304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680812" y="310164"/>
            <a:ext cx="9486901" cy="1010088"/>
          </a:xfrm>
        </p:spPr>
        <p:txBody>
          <a:bodyPr anchor="b">
            <a:normAutofit/>
          </a:bodyPr>
          <a:lstStyle/>
          <a:p>
            <a:r>
              <a:rPr lang="en-US" sz="3000" dirty="0">
                <a:effectLst/>
                <a:latin typeface="+mn-lt"/>
                <a:ea typeface="Times New Roman" panose="02020603050405020304" pitchFamily="18" charset="0"/>
              </a:rPr>
              <a:t>PROC CONTENTS</a:t>
            </a:r>
            <a:endParaRPr lang="en-US" sz="3000" dirty="0">
              <a:latin typeface="+mn-lt"/>
            </a:endParaRPr>
          </a:p>
        </p:txBody>
      </p:sp>
      <p:sp>
        <p:nvSpPr>
          <p:cNvPr id="3" name="Content Placeholder 2">
            <a:extLst>
              <a:ext uri="{FF2B5EF4-FFF2-40B4-BE49-F238E27FC236}">
                <a16:creationId xmlns:a16="http://schemas.microsoft.com/office/drawing/2014/main" id="{EEDC8412-1EA6-49FE-BC12-6D7F440C4FA8}"/>
              </a:ext>
            </a:extLst>
          </p:cNvPr>
          <p:cNvSpPr>
            <a:spLocks noGrp="1"/>
          </p:cNvSpPr>
          <p:nvPr>
            <p:ph idx="1"/>
          </p:nvPr>
        </p:nvSpPr>
        <p:spPr>
          <a:xfrm>
            <a:off x="812222" y="1561664"/>
            <a:ext cx="9486901" cy="2184566"/>
          </a:xfrm>
        </p:spPr>
        <p:txBody>
          <a:bodyPr>
            <a:normAutofit/>
          </a:bodyPr>
          <a:lstStyle/>
          <a:p>
            <a:pPr>
              <a:spcBef>
                <a:spcPts val="0"/>
              </a:spcBef>
            </a:pPr>
            <a:r>
              <a:rPr lang="en-US" sz="2400" dirty="0">
                <a:ea typeface="Times New Roman" panose="02020603050405020304" pitchFamily="18" charset="0"/>
              </a:rPr>
              <a:t>PROC CONTENTS gives a lot of helpful information about a data sets, including the type and format of a variable, along with any labels</a:t>
            </a:r>
          </a:p>
          <a:p>
            <a:pPr algn="just">
              <a:spcBef>
                <a:spcPts val="0"/>
              </a:spcBef>
            </a:pPr>
            <a:endParaRPr lang="en-US" sz="1800" dirty="0">
              <a:effectLst/>
              <a:latin typeface="Times New Roman" panose="02020603050405020304" pitchFamily="18" charset="0"/>
              <a:ea typeface="Times New Roman" panose="02020603050405020304" pitchFamily="18" charset="0"/>
            </a:endParaRPr>
          </a:p>
          <a:p>
            <a:pPr marL="0" indent="0">
              <a:spcBef>
                <a:spcPts val="0"/>
              </a:spcBef>
              <a:buNone/>
            </a:pPr>
            <a:r>
              <a:rPr lang="en-US" sz="1800" b="1" dirty="0">
                <a:latin typeface="Courier New" panose="02070309020205020404" pitchFamily="49" charset="0"/>
              </a:rPr>
              <a:t>proc</a:t>
            </a:r>
            <a:r>
              <a:rPr lang="en-US" sz="1800" b="0" dirty="0">
                <a:latin typeface="Courier New" panose="02070309020205020404" pitchFamily="49" charset="0"/>
              </a:rPr>
              <a:t> </a:t>
            </a:r>
            <a:r>
              <a:rPr lang="en-US" sz="1800" b="1" dirty="0">
                <a:latin typeface="Courier New" panose="02070309020205020404" pitchFamily="49" charset="0"/>
              </a:rPr>
              <a:t>contents</a:t>
            </a:r>
            <a:r>
              <a:rPr lang="en-US" sz="1800" b="0" dirty="0">
                <a:latin typeface="Courier New" panose="02070309020205020404" pitchFamily="49" charset="0"/>
              </a:rPr>
              <a:t> data=club;</a:t>
            </a:r>
          </a:p>
          <a:p>
            <a:pPr marL="0" indent="0">
              <a:spcBef>
                <a:spcPts val="0"/>
              </a:spcBef>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pic>
        <p:nvPicPr>
          <p:cNvPr id="5" name="Picture 4">
            <a:extLst>
              <a:ext uri="{FF2B5EF4-FFF2-40B4-BE49-F238E27FC236}">
                <a16:creationId xmlns:a16="http://schemas.microsoft.com/office/drawing/2014/main" id="{62EA9803-56F8-4D9B-B457-3C41E7F2A371}"/>
              </a:ext>
            </a:extLst>
          </p:cNvPr>
          <p:cNvPicPr>
            <a:picLocks noChangeAspect="1"/>
          </p:cNvPicPr>
          <p:nvPr/>
        </p:nvPicPr>
        <p:blipFill>
          <a:blip r:embed="rId2"/>
          <a:stretch>
            <a:fillRect/>
          </a:stretch>
        </p:blipFill>
        <p:spPr>
          <a:xfrm>
            <a:off x="1460116" y="4032082"/>
            <a:ext cx="4304883" cy="2469526"/>
          </a:xfrm>
          <a:prstGeom prst="rect">
            <a:avLst/>
          </a:prstGeom>
          <a:ln w="38100">
            <a:solidFill>
              <a:schemeClr val="tx1"/>
            </a:solidFill>
          </a:ln>
        </p:spPr>
      </p:pic>
      <p:pic>
        <p:nvPicPr>
          <p:cNvPr id="7" name="Picture 6">
            <a:extLst>
              <a:ext uri="{FF2B5EF4-FFF2-40B4-BE49-F238E27FC236}">
                <a16:creationId xmlns:a16="http://schemas.microsoft.com/office/drawing/2014/main" id="{2706BAC6-2E0B-40E9-9092-3B04D0FECA33}"/>
              </a:ext>
            </a:extLst>
          </p:cNvPr>
          <p:cNvPicPr>
            <a:picLocks noChangeAspect="1"/>
          </p:cNvPicPr>
          <p:nvPr/>
        </p:nvPicPr>
        <p:blipFill>
          <a:blip r:embed="rId3"/>
          <a:stretch>
            <a:fillRect/>
          </a:stretch>
        </p:blipFill>
        <p:spPr>
          <a:xfrm>
            <a:off x="7325153" y="4076522"/>
            <a:ext cx="3178402" cy="2184565"/>
          </a:xfrm>
          <a:prstGeom prst="rect">
            <a:avLst/>
          </a:prstGeom>
          <a:ln w="38100">
            <a:solidFill>
              <a:schemeClr val="tx1"/>
            </a:solidFill>
          </a:ln>
        </p:spPr>
      </p:pic>
    </p:spTree>
    <p:extLst>
      <p:ext uri="{BB962C8B-B14F-4D97-AF65-F5344CB8AC3E}">
        <p14:creationId xmlns:p14="http://schemas.microsoft.com/office/powerpoint/2010/main" val="942684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 CONTENTS</a:t>
            </a:r>
          </a:p>
        </p:txBody>
      </p:sp>
      <p:sp>
        <p:nvSpPr>
          <p:cNvPr id="3" name="Content Placeholder 2"/>
          <p:cNvSpPr>
            <a:spLocks noGrp="1"/>
          </p:cNvSpPr>
          <p:nvPr>
            <p:ph idx="1"/>
          </p:nvPr>
        </p:nvSpPr>
        <p:spPr>
          <a:xfrm>
            <a:off x="789709" y="1722437"/>
            <a:ext cx="8458200" cy="4525963"/>
          </a:xfrm>
        </p:spPr>
        <p:txBody>
          <a:bodyPr anchor="t"/>
          <a:lstStyle/>
          <a:p>
            <a:r>
              <a:rPr lang="en-US" dirty="0">
                <a:solidFill>
                  <a:schemeClr val="tx2">
                    <a:lumMod val="75000"/>
                  </a:schemeClr>
                </a:solidFill>
              </a:rPr>
              <a:t>PROC CONTENTS </a:t>
            </a:r>
            <a:r>
              <a:rPr lang="en-US" dirty="0" err="1">
                <a:solidFill>
                  <a:schemeClr val="tx2">
                    <a:lumMod val="75000"/>
                  </a:schemeClr>
                </a:solidFill>
              </a:rPr>
              <a:t>varnum</a:t>
            </a:r>
            <a:r>
              <a:rPr lang="en-US" dirty="0">
                <a:solidFill>
                  <a:schemeClr val="tx2">
                    <a:lumMod val="75000"/>
                  </a:schemeClr>
                </a:solidFill>
              </a:rPr>
              <a:t>; </a:t>
            </a:r>
            <a:r>
              <a:rPr lang="en-US" dirty="0"/>
              <a:t>orders by position (as compared to alphabetical by default)</a:t>
            </a:r>
          </a:p>
          <a:p>
            <a:r>
              <a:rPr lang="en-US" dirty="0">
                <a:solidFill>
                  <a:schemeClr val="tx2">
                    <a:lumMod val="75000"/>
                  </a:schemeClr>
                </a:solidFill>
              </a:rPr>
              <a:t>PROC CONTENTS position; </a:t>
            </a:r>
            <a:r>
              <a:rPr lang="en-US" dirty="0"/>
              <a:t>shows both orderings</a:t>
            </a:r>
          </a:p>
          <a:p>
            <a:r>
              <a:rPr lang="en-US" dirty="0"/>
              <a:t>Which one you need depends on context</a:t>
            </a:r>
          </a:p>
        </p:txBody>
      </p:sp>
    </p:spTree>
    <p:extLst>
      <p:ext uri="{BB962C8B-B14F-4D97-AF65-F5344CB8AC3E}">
        <p14:creationId xmlns:p14="http://schemas.microsoft.com/office/powerpoint/2010/main" val="392986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888630" y="-50614"/>
            <a:ext cx="9486901" cy="1010088"/>
          </a:xfrm>
        </p:spPr>
        <p:txBody>
          <a:bodyPr anchor="b">
            <a:normAutofit/>
          </a:bodyPr>
          <a:lstStyle/>
          <a:p>
            <a:r>
              <a:rPr lang="en-US" sz="3000" dirty="0">
                <a:effectLst/>
                <a:latin typeface="+mn-lt"/>
                <a:ea typeface="Times New Roman" panose="02020603050405020304" pitchFamily="18" charset="0"/>
              </a:rPr>
              <a:t>Formatting and Lengths</a:t>
            </a:r>
            <a:endParaRPr lang="en-US" sz="3000" dirty="0">
              <a:latin typeface="+mn-lt"/>
            </a:endParaRPr>
          </a:p>
        </p:txBody>
      </p:sp>
      <p:sp>
        <p:nvSpPr>
          <p:cNvPr id="3" name="Content Placeholder 2">
            <a:extLst>
              <a:ext uri="{FF2B5EF4-FFF2-40B4-BE49-F238E27FC236}">
                <a16:creationId xmlns:a16="http://schemas.microsoft.com/office/drawing/2014/main" id="{EEDC8412-1EA6-49FE-BC12-6D7F440C4FA8}"/>
              </a:ext>
            </a:extLst>
          </p:cNvPr>
          <p:cNvSpPr>
            <a:spLocks noGrp="1"/>
          </p:cNvSpPr>
          <p:nvPr>
            <p:ph idx="1"/>
          </p:nvPr>
        </p:nvSpPr>
        <p:spPr>
          <a:xfrm>
            <a:off x="675409" y="1847515"/>
            <a:ext cx="11336482" cy="4051011"/>
          </a:xfrm>
        </p:spPr>
        <p:txBody>
          <a:bodyPr>
            <a:noAutofit/>
          </a:bodyPr>
          <a:lstStyle/>
          <a:p>
            <a:pPr algn="just">
              <a:spcBef>
                <a:spcPts val="0"/>
              </a:spcBef>
            </a:pPr>
            <a:r>
              <a:rPr lang="en-US" sz="2000" dirty="0">
                <a:ea typeface="Times New Roman" panose="02020603050405020304" pitchFamily="18" charset="0"/>
              </a:rPr>
              <a:t>In SAS data sets, there is a format and length associated with all variables (both character types and numeric types)</a:t>
            </a:r>
          </a:p>
          <a:p>
            <a:pPr algn="just">
              <a:spcBef>
                <a:spcPts val="0"/>
              </a:spcBef>
            </a:pPr>
            <a:endParaRPr lang="en-US" sz="2000" dirty="0">
              <a:ea typeface="Times New Roman" panose="02020603050405020304" pitchFamily="18" charset="0"/>
            </a:endParaRPr>
          </a:p>
          <a:p>
            <a:pPr algn="just">
              <a:spcBef>
                <a:spcPts val="0"/>
              </a:spcBef>
            </a:pPr>
            <a:r>
              <a:rPr lang="en-US" sz="2000" dirty="0"/>
              <a:t>The </a:t>
            </a:r>
            <a:r>
              <a:rPr lang="en-US" sz="2000" i="1" dirty="0"/>
              <a:t>length </a:t>
            </a:r>
            <a:r>
              <a:rPr lang="en-US" sz="2000" dirty="0"/>
              <a:t>is by default 8 for all types, meaning that up to 8 values are stored in the string or up to 8 bytes are stored in the number (16 digits)</a:t>
            </a:r>
          </a:p>
          <a:p>
            <a:pPr algn="just">
              <a:spcBef>
                <a:spcPts val="0"/>
              </a:spcBef>
            </a:pPr>
            <a:endParaRPr lang="en-US" sz="2000" dirty="0"/>
          </a:p>
          <a:p>
            <a:pPr algn="just">
              <a:spcBef>
                <a:spcPts val="0"/>
              </a:spcBef>
            </a:pPr>
            <a:r>
              <a:rPr lang="en-US" sz="2000" dirty="0"/>
              <a:t>The </a:t>
            </a:r>
            <a:r>
              <a:rPr lang="en-US" sz="2000" i="1" dirty="0"/>
              <a:t>format</a:t>
            </a:r>
            <a:r>
              <a:rPr lang="en-US" sz="2000" dirty="0"/>
              <a:t> can be set to only show a certain number of values and to round to a certain value; the </a:t>
            </a:r>
            <a:r>
              <a:rPr lang="en-US" sz="2000" i="1" dirty="0"/>
              <a:t>format </a:t>
            </a:r>
            <a:r>
              <a:rPr lang="en-US" sz="2000" dirty="0"/>
              <a:t>will also be different for dates (which are stored as numeric)</a:t>
            </a:r>
          </a:p>
          <a:p>
            <a:pPr marL="0" indent="0" algn="just">
              <a:spcBef>
                <a:spcPts val="0"/>
              </a:spcBef>
              <a:buNone/>
            </a:pPr>
            <a:endParaRPr lang="en-US" sz="2000" dirty="0"/>
          </a:p>
          <a:p>
            <a:pPr algn="just">
              <a:spcBef>
                <a:spcPts val="0"/>
              </a:spcBef>
            </a:pPr>
            <a:r>
              <a:rPr lang="en-US" sz="2000" dirty="0"/>
              <a:t>Both </a:t>
            </a:r>
            <a:r>
              <a:rPr lang="en-US" sz="2000" i="1" dirty="0"/>
              <a:t>length</a:t>
            </a:r>
            <a:r>
              <a:rPr lang="en-US" sz="2000" dirty="0"/>
              <a:t> and </a:t>
            </a:r>
            <a:r>
              <a:rPr lang="en-US" sz="2000" i="1" dirty="0"/>
              <a:t>format</a:t>
            </a:r>
            <a:r>
              <a:rPr lang="en-US" sz="2000" dirty="0"/>
              <a:t> can be defined in the data statement</a:t>
            </a:r>
          </a:p>
          <a:p>
            <a:pPr lvl="1" algn="just">
              <a:spcBef>
                <a:spcPts val="0"/>
              </a:spcBef>
            </a:pPr>
            <a:r>
              <a:rPr lang="en-US" sz="2000" dirty="0"/>
              <a:t>Format must be given in its own command line whereas length can also be given in the input statement in the case of character variables</a:t>
            </a:r>
          </a:p>
        </p:txBody>
      </p:sp>
    </p:spTree>
    <p:extLst>
      <p:ext uri="{BB962C8B-B14F-4D97-AF65-F5344CB8AC3E}">
        <p14:creationId xmlns:p14="http://schemas.microsoft.com/office/powerpoint/2010/main" val="494365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1179575" y="596913"/>
            <a:ext cx="9486901" cy="1010088"/>
          </a:xfrm>
        </p:spPr>
        <p:txBody>
          <a:bodyPr anchor="b">
            <a:normAutofit/>
          </a:bodyPr>
          <a:lstStyle/>
          <a:p>
            <a:r>
              <a:rPr lang="en-US" sz="3000" dirty="0">
                <a:effectLst/>
                <a:latin typeface="+mn-lt"/>
                <a:ea typeface="Times New Roman" panose="02020603050405020304" pitchFamily="18" charset="0"/>
              </a:rPr>
              <a:t>Revisiting The Club Data</a:t>
            </a:r>
            <a:endParaRPr lang="en-US" sz="3000" dirty="0">
              <a:latin typeface="+mn-lt"/>
            </a:endParaRPr>
          </a:p>
        </p:txBody>
      </p:sp>
      <p:sp>
        <p:nvSpPr>
          <p:cNvPr id="3" name="Content Placeholder 2">
            <a:extLst>
              <a:ext uri="{FF2B5EF4-FFF2-40B4-BE49-F238E27FC236}">
                <a16:creationId xmlns:a16="http://schemas.microsoft.com/office/drawing/2014/main" id="{EEDC8412-1EA6-49FE-BC12-6D7F440C4FA8}"/>
              </a:ext>
            </a:extLst>
          </p:cNvPr>
          <p:cNvSpPr>
            <a:spLocks noGrp="1"/>
          </p:cNvSpPr>
          <p:nvPr>
            <p:ph idx="1"/>
          </p:nvPr>
        </p:nvSpPr>
        <p:spPr>
          <a:xfrm>
            <a:off x="931925" y="1765219"/>
            <a:ext cx="9486901" cy="4051011"/>
          </a:xfrm>
        </p:spPr>
        <p:txBody>
          <a:bodyPr>
            <a:normAutofit fontScale="85000" lnSpcReduction="20000"/>
          </a:bodyPr>
          <a:lstStyle/>
          <a:p>
            <a:pPr marL="0" indent="0">
              <a:buNone/>
            </a:pPr>
            <a:r>
              <a:rPr lang="en-US" sz="1800" b="1" dirty="0">
                <a:latin typeface="Courier New" panose="02070309020205020404" pitchFamily="49" charset="0"/>
              </a:rPr>
              <a:t>data</a:t>
            </a:r>
            <a:r>
              <a:rPr lang="en-US" sz="1800" b="0" dirty="0">
                <a:latin typeface="Courier New" panose="02070309020205020404" pitchFamily="49" charset="0"/>
              </a:rPr>
              <a:t> club;</a:t>
            </a:r>
          </a:p>
          <a:p>
            <a:pPr marL="0" indent="0">
              <a:buNone/>
            </a:pPr>
            <a:r>
              <a:rPr lang="en-US" sz="1800" b="0" dirty="0">
                <a:latin typeface="Courier New" panose="02070309020205020404" pitchFamily="49" charset="0"/>
              </a:rPr>
              <a:t>  length </a:t>
            </a:r>
            <a:r>
              <a:rPr lang="en-US" sz="1800" b="0" dirty="0" err="1">
                <a:latin typeface="Courier New" panose="02070309020205020404" pitchFamily="49" charset="0"/>
              </a:rPr>
              <a:t>startwt</a:t>
            </a:r>
            <a:r>
              <a:rPr lang="en-US" sz="1800" b="0" dirty="0">
                <a:latin typeface="Courier New" panose="02070309020205020404" pitchFamily="49" charset="0"/>
              </a:rPr>
              <a:t> </a:t>
            </a:r>
            <a:r>
              <a:rPr lang="en-US" sz="1800" b="1" dirty="0">
                <a:latin typeface="Courier New" panose="02070309020205020404" pitchFamily="49" charset="0"/>
              </a:rPr>
              <a:t>4</a:t>
            </a:r>
            <a:r>
              <a:rPr lang="en-US" sz="1800" b="0" dirty="0">
                <a:latin typeface="Courier New" panose="02070309020205020404" pitchFamily="49" charset="0"/>
              </a:rPr>
              <a:t> </a:t>
            </a:r>
            <a:r>
              <a:rPr lang="en-US" sz="1800" b="0" dirty="0" err="1">
                <a:latin typeface="Courier New" panose="02070309020205020404" pitchFamily="49" charset="0"/>
              </a:rPr>
              <a:t>endwt</a:t>
            </a:r>
            <a:r>
              <a:rPr lang="en-US" sz="1800" b="0" dirty="0">
                <a:latin typeface="Courier New" panose="02070309020205020404" pitchFamily="49" charset="0"/>
              </a:rPr>
              <a:t> </a:t>
            </a:r>
            <a:r>
              <a:rPr lang="en-US" sz="1800" b="1" dirty="0">
                <a:latin typeface="Courier New" panose="02070309020205020404" pitchFamily="49" charset="0"/>
              </a:rPr>
              <a:t>4</a:t>
            </a:r>
            <a:r>
              <a:rPr lang="en-US" sz="1800" b="0" dirty="0">
                <a:latin typeface="Courier New" panose="02070309020205020404" pitchFamily="49" charset="0"/>
              </a:rPr>
              <a:t>;</a:t>
            </a:r>
          </a:p>
          <a:p>
            <a:pPr marL="0" indent="0">
              <a:buNone/>
            </a:pPr>
            <a:r>
              <a:rPr lang="de-DE" sz="1800" b="0" dirty="0">
                <a:latin typeface="Courier New" panose="02070309020205020404" pitchFamily="49" charset="0"/>
              </a:rPr>
              <a:t>  format startwt </a:t>
            </a:r>
            <a:r>
              <a:rPr lang="de-DE" sz="1800" b="1" dirty="0">
                <a:latin typeface="Courier New" panose="02070309020205020404" pitchFamily="49" charset="0"/>
              </a:rPr>
              <a:t>5.1</a:t>
            </a:r>
            <a:r>
              <a:rPr lang="de-DE" sz="1800" b="0" dirty="0">
                <a:latin typeface="Courier New" panose="02070309020205020404" pitchFamily="49" charset="0"/>
              </a:rPr>
              <a:t> endwt </a:t>
            </a:r>
            <a:r>
              <a:rPr lang="de-DE" sz="1800" b="1" dirty="0">
                <a:latin typeface="Courier New" panose="02070309020205020404" pitchFamily="49" charset="0"/>
              </a:rPr>
              <a:t>5.1</a:t>
            </a:r>
            <a:r>
              <a:rPr lang="de-DE" sz="1800" b="0" dirty="0">
                <a:latin typeface="Courier New" panose="02070309020205020404" pitchFamily="49" charset="0"/>
              </a:rPr>
              <a:t> name $ </a:t>
            </a:r>
            <a:r>
              <a:rPr lang="de-DE" sz="1800" b="1" dirty="0">
                <a:latin typeface="Courier New" panose="02070309020205020404" pitchFamily="49" charset="0"/>
              </a:rPr>
              <a:t>15.</a:t>
            </a:r>
            <a:r>
              <a:rPr lang="de-DE" sz="1800" b="0" dirty="0">
                <a:latin typeface="Courier New" panose="02070309020205020404" pitchFamily="49" charset="0"/>
              </a:rPr>
              <a:t>;</a:t>
            </a:r>
          </a:p>
          <a:p>
            <a:pPr marL="0" indent="0">
              <a:buNone/>
            </a:pPr>
            <a:r>
              <a:rPr lang="en-US" sz="1800" b="0" dirty="0">
                <a:latin typeface="Courier New" panose="02070309020205020404" pitchFamily="49" charset="0"/>
              </a:rPr>
              <a:t>  input id name team $ </a:t>
            </a:r>
            <a:r>
              <a:rPr lang="en-US" sz="1800" b="0" dirty="0" err="1">
                <a:latin typeface="Courier New" panose="02070309020205020404" pitchFamily="49" charset="0"/>
              </a:rPr>
              <a:t>startwt</a:t>
            </a:r>
            <a:r>
              <a:rPr lang="en-US" sz="1800" b="0" dirty="0">
                <a:latin typeface="Courier New" panose="02070309020205020404" pitchFamily="49" charset="0"/>
              </a:rPr>
              <a:t> </a:t>
            </a:r>
            <a:r>
              <a:rPr lang="en-US" sz="1800" b="0" dirty="0" err="1">
                <a:latin typeface="Courier New" panose="02070309020205020404" pitchFamily="49" charset="0"/>
              </a:rPr>
              <a:t>endwt</a:t>
            </a:r>
            <a:r>
              <a:rPr lang="en-US" sz="1800" b="0" dirty="0">
                <a:latin typeface="Courier New" panose="02070309020205020404" pitchFamily="49" charset="0"/>
              </a:rPr>
              <a:t>;</a:t>
            </a:r>
          </a:p>
          <a:p>
            <a:pPr marL="0" indent="0">
              <a:buNone/>
            </a:pPr>
            <a:r>
              <a:rPr lang="en-US" sz="1800" b="0" dirty="0">
                <a:latin typeface="Courier New" panose="02070309020205020404" pitchFamily="49" charset="0"/>
              </a:rPr>
              <a:t>  cards;</a:t>
            </a:r>
          </a:p>
          <a:p>
            <a:pPr marL="0" indent="0">
              <a:buNone/>
            </a:pPr>
            <a:r>
              <a:rPr lang="es-ES" sz="1800" b="0" dirty="0">
                <a:latin typeface="Courier New" panose="02070309020205020404" pitchFamily="49" charset="0"/>
              </a:rPr>
              <a:t>  1023 David red 189 165</a:t>
            </a:r>
          </a:p>
          <a:p>
            <a:pPr marL="0" indent="0">
              <a:buNone/>
            </a:pPr>
            <a:r>
              <a:rPr lang="en-US" sz="1800" b="0" dirty="0">
                <a:latin typeface="Courier New" panose="02070309020205020404" pitchFamily="49" charset="0"/>
              </a:rPr>
              <a:t>  1049 Amelia yellow 145 124</a:t>
            </a:r>
          </a:p>
          <a:p>
            <a:pPr marL="0" indent="0">
              <a:buNone/>
            </a:pPr>
            <a:r>
              <a:rPr lang="es-ES" sz="1800" b="0" dirty="0">
                <a:latin typeface="Courier New" panose="02070309020205020404" pitchFamily="49" charset="0"/>
              </a:rPr>
              <a:t>  1219 Alan red 210 192</a:t>
            </a:r>
          </a:p>
          <a:p>
            <a:pPr marL="0" indent="0">
              <a:buNone/>
            </a:pPr>
            <a:r>
              <a:rPr lang="en-US" sz="1800" b="0" dirty="0">
                <a:latin typeface="Courier New" panose="02070309020205020404" pitchFamily="49" charset="0"/>
              </a:rPr>
              <a:t>  1246 Ravi yellow 194 .</a:t>
            </a:r>
          </a:p>
          <a:p>
            <a:pPr marL="0" indent="0">
              <a:buNone/>
            </a:pPr>
            <a:r>
              <a:rPr lang="es-ES" sz="1800" b="0" dirty="0">
                <a:latin typeface="Courier New" panose="02070309020205020404" pitchFamily="49" charset="0"/>
              </a:rPr>
              <a:t>  1078 Ashley red 127 118</a:t>
            </a:r>
          </a:p>
          <a:p>
            <a:pPr marL="0" indent="0">
              <a:buNone/>
            </a:pPr>
            <a:r>
              <a:rPr lang="en-US" sz="1800" b="0" dirty="0">
                <a:latin typeface="Courier New" panose="02070309020205020404" pitchFamily="49" charset="0"/>
              </a:rPr>
              <a:t>  1221 Jim yellow 220 204</a:t>
            </a:r>
          </a:p>
          <a:p>
            <a:pPr marL="0" indent="0">
              <a:buNone/>
            </a:pPr>
            <a:r>
              <a:rPr lang="en-US" sz="1800" b="0" dirty="0">
                <a:latin typeface="Courier New" panose="02070309020205020404" pitchFamily="49" charset="0"/>
              </a:rPr>
              <a:t>  ;</a:t>
            </a:r>
          </a:p>
          <a:p>
            <a:pPr marL="0" indent="0">
              <a:buNone/>
            </a:pPr>
            <a:r>
              <a:rPr lang="en-US" sz="1800" b="1" dirty="0">
                <a:latin typeface="Courier New" panose="02070309020205020404" pitchFamily="49" charset="0"/>
              </a:rPr>
              <a:t>run</a:t>
            </a:r>
            <a:r>
              <a:rPr lang="en-US" sz="1800" b="0" dirty="0">
                <a:latin typeface="Courier New" panose="02070309020205020404" pitchFamily="49" charset="0"/>
              </a:rPr>
              <a:t>;</a:t>
            </a:r>
            <a:endParaRPr lang="en-US" dirty="0"/>
          </a:p>
        </p:txBody>
      </p:sp>
      <p:sp>
        <p:nvSpPr>
          <p:cNvPr id="9" name="TextBox 8">
            <a:extLst>
              <a:ext uri="{FF2B5EF4-FFF2-40B4-BE49-F238E27FC236}">
                <a16:creationId xmlns:a16="http://schemas.microsoft.com/office/drawing/2014/main" id="{60A04EF5-1EDE-4EC1-863A-2B7A64000035}"/>
              </a:ext>
            </a:extLst>
          </p:cNvPr>
          <p:cNvSpPr txBox="1"/>
          <p:nvPr/>
        </p:nvSpPr>
        <p:spPr>
          <a:xfrm>
            <a:off x="6653784" y="2203914"/>
            <a:ext cx="3765042" cy="923330"/>
          </a:xfrm>
          <a:prstGeom prst="rect">
            <a:avLst/>
          </a:prstGeom>
          <a:noFill/>
        </p:spPr>
        <p:txBody>
          <a:bodyPr wrap="square">
            <a:spAutoFit/>
          </a:bodyPr>
          <a:lstStyle/>
          <a:p>
            <a:r>
              <a:rPr lang="en-US" dirty="0"/>
              <a:t>This length statement says to keep up to only keep 4 bytes of info (saves memory)</a:t>
            </a:r>
          </a:p>
        </p:txBody>
      </p:sp>
      <p:sp>
        <p:nvSpPr>
          <p:cNvPr id="11" name="TextBox 10">
            <a:extLst>
              <a:ext uri="{FF2B5EF4-FFF2-40B4-BE49-F238E27FC236}">
                <a16:creationId xmlns:a16="http://schemas.microsoft.com/office/drawing/2014/main" id="{680F8EC0-49FF-49A6-A945-5A8CBDC815C8}"/>
              </a:ext>
            </a:extLst>
          </p:cNvPr>
          <p:cNvSpPr txBox="1"/>
          <p:nvPr/>
        </p:nvSpPr>
        <p:spPr>
          <a:xfrm>
            <a:off x="6653784" y="3573499"/>
            <a:ext cx="3765042" cy="2308324"/>
          </a:xfrm>
          <a:prstGeom prst="rect">
            <a:avLst/>
          </a:prstGeom>
          <a:noFill/>
        </p:spPr>
        <p:txBody>
          <a:bodyPr wrap="square">
            <a:spAutoFit/>
          </a:bodyPr>
          <a:lstStyle/>
          <a:p>
            <a:r>
              <a:rPr lang="en-US" dirty="0"/>
              <a:t>This format statement says that for </a:t>
            </a:r>
            <a:r>
              <a:rPr lang="en-US" dirty="0" err="1"/>
              <a:t>startwt</a:t>
            </a:r>
            <a:r>
              <a:rPr lang="en-US" dirty="0"/>
              <a:t> and </a:t>
            </a:r>
            <a:r>
              <a:rPr lang="en-US" dirty="0" err="1"/>
              <a:t>endwt</a:t>
            </a:r>
            <a:r>
              <a:rPr lang="en-US" dirty="0"/>
              <a:t>, we should keep up to 5 digits of info (including decimal), and 1 digit to the right of the decimal (leaving 3 digits to the left).</a:t>
            </a:r>
          </a:p>
          <a:p>
            <a:endParaRPr lang="en-US" dirty="0"/>
          </a:p>
          <a:p>
            <a:r>
              <a:rPr lang="en-US" dirty="0"/>
              <a:t>It also says to let name be a character value with length 15. </a:t>
            </a:r>
          </a:p>
        </p:txBody>
      </p:sp>
      <p:sp>
        <p:nvSpPr>
          <p:cNvPr id="16" name="Rectangle: Rounded Corners 15">
            <a:extLst>
              <a:ext uri="{FF2B5EF4-FFF2-40B4-BE49-F238E27FC236}">
                <a16:creationId xmlns:a16="http://schemas.microsoft.com/office/drawing/2014/main" id="{CC843868-242C-475C-AAE5-48F4D5C78F25}"/>
              </a:ext>
            </a:extLst>
          </p:cNvPr>
          <p:cNvSpPr/>
          <p:nvPr/>
        </p:nvSpPr>
        <p:spPr>
          <a:xfrm>
            <a:off x="1224540" y="2031025"/>
            <a:ext cx="3107436" cy="31089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90D2385F-30E4-4383-B99C-BA163ACA4EDE}"/>
              </a:ext>
            </a:extLst>
          </p:cNvPr>
          <p:cNvCxnSpPr>
            <a:cxnSpLocks/>
          </p:cNvCxnSpPr>
          <p:nvPr/>
        </p:nvCxnSpPr>
        <p:spPr>
          <a:xfrm>
            <a:off x="4331976" y="2098223"/>
            <a:ext cx="2224272" cy="2828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6E0C6BF3-D4DC-4356-B290-B5E37F719C0F}"/>
              </a:ext>
            </a:extLst>
          </p:cNvPr>
          <p:cNvSpPr/>
          <p:nvPr/>
        </p:nvSpPr>
        <p:spPr>
          <a:xfrm>
            <a:off x="1224540" y="2344690"/>
            <a:ext cx="4609332" cy="3417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A05C99CD-BB2A-4901-89F8-06C19E8248C7}"/>
              </a:ext>
            </a:extLst>
          </p:cNvPr>
          <p:cNvCxnSpPr>
            <a:cxnSpLocks/>
          </p:cNvCxnSpPr>
          <p:nvPr/>
        </p:nvCxnSpPr>
        <p:spPr>
          <a:xfrm>
            <a:off x="5398399" y="2686419"/>
            <a:ext cx="1121273" cy="10443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93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A191-CB36-42E1-BDCD-E23006860C08}"/>
              </a:ext>
            </a:extLst>
          </p:cNvPr>
          <p:cNvSpPr>
            <a:spLocks noGrp="1"/>
          </p:cNvSpPr>
          <p:nvPr>
            <p:ph type="title"/>
          </p:nvPr>
        </p:nvSpPr>
        <p:spPr>
          <a:xfrm>
            <a:off x="1179575" y="596913"/>
            <a:ext cx="9486901" cy="1010088"/>
          </a:xfrm>
        </p:spPr>
        <p:txBody>
          <a:bodyPr anchor="b">
            <a:normAutofit/>
          </a:bodyPr>
          <a:lstStyle/>
          <a:p>
            <a:r>
              <a:rPr lang="en-US" sz="3000" dirty="0">
                <a:latin typeface="+mn-lt"/>
              </a:rPr>
              <a:t>Another Look at Proc Contents</a:t>
            </a:r>
          </a:p>
        </p:txBody>
      </p:sp>
      <p:pic>
        <p:nvPicPr>
          <p:cNvPr id="5" name="Content Placeholder 4">
            <a:extLst>
              <a:ext uri="{FF2B5EF4-FFF2-40B4-BE49-F238E27FC236}">
                <a16:creationId xmlns:a16="http://schemas.microsoft.com/office/drawing/2014/main" id="{2CB6B864-586F-414C-89A7-FF4CBD6E571F}"/>
              </a:ext>
            </a:extLst>
          </p:cNvPr>
          <p:cNvPicPr>
            <a:picLocks noGrp="1" noChangeAspect="1"/>
          </p:cNvPicPr>
          <p:nvPr>
            <p:ph idx="1"/>
          </p:nvPr>
        </p:nvPicPr>
        <p:blipFill>
          <a:blip r:embed="rId2"/>
          <a:stretch>
            <a:fillRect/>
          </a:stretch>
        </p:blipFill>
        <p:spPr>
          <a:xfrm>
            <a:off x="6806529" y="2620555"/>
            <a:ext cx="3704929" cy="2702419"/>
          </a:xfrm>
          <a:ln w="38100">
            <a:solidFill>
              <a:schemeClr val="tx1"/>
            </a:solidFill>
          </a:ln>
        </p:spPr>
      </p:pic>
      <p:pic>
        <p:nvPicPr>
          <p:cNvPr id="9" name="Picture 8">
            <a:extLst>
              <a:ext uri="{FF2B5EF4-FFF2-40B4-BE49-F238E27FC236}">
                <a16:creationId xmlns:a16="http://schemas.microsoft.com/office/drawing/2014/main" id="{103CF10D-77E1-44DE-BBF8-A4F088EBA9AD}"/>
              </a:ext>
            </a:extLst>
          </p:cNvPr>
          <p:cNvPicPr>
            <a:picLocks noChangeAspect="1"/>
          </p:cNvPicPr>
          <p:nvPr/>
        </p:nvPicPr>
        <p:blipFill>
          <a:blip r:embed="rId3"/>
          <a:stretch>
            <a:fillRect/>
          </a:stretch>
        </p:blipFill>
        <p:spPr>
          <a:xfrm>
            <a:off x="1587849" y="2620555"/>
            <a:ext cx="3931846" cy="2702419"/>
          </a:xfrm>
          <a:prstGeom prst="rect">
            <a:avLst/>
          </a:prstGeom>
          <a:ln w="38100">
            <a:solidFill>
              <a:schemeClr val="tx1"/>
            </a:solidFill>
          </a:ln>
        </p:spPr>
      </p:pic>
      <p:sp>
        <p:nvSpPr>
          <p:cNvPr id="6" name="TextBox 5">
            <a:extLst>
              <a:ext uri="{FF2B5EF4-FFF2-40B4-BE49-F238E27FC236}">
                <a16:creationId xmlns:a16="http://schemas.microsoft.com/office/drawing/2014/main" id="{8EE17137-33CA-4163-983E-61501D228A5E}"/>
              </a:ext>
            </a:extLst>
          </p:cNvPr>
          <p:cNvSpPr txBox="1"/>
          <p:nvPr/>
        </p:nvSpPr>
        <p:spPr>
          <a:xfrm>
            <a:off x="2911366" y="2079073"/>
            <a:ext cx="1064330" cy="430887"/>
          </a:xfrm>
          <a:prstGeom prst="rect">
            <a:avLst/>
          </a:prstGeom>
          <a:noFill/>
        </p:spPr>
        <p:txBody>
          <a:bodyPr wrap="none" rtlCol="0">
            <a:spAutoFit/>
          </a:bodyPr>
          <a:lstStyle/>
          <a:p>
            <a:r>
              <a:rPr lang="en-US" sz="2200" b="1" dirty="0"/>
              <a:t>Before</a:t>
            </a:r>
          </a:p>
        </p:txBody>
      </p:sp>
      <p:sp>
        <p:nvSpPr>
          <p:cNvPr id="11" name="TextBox 10">
            <a:extLst>
              <a:ext uri="{FF2B5EF4-FFF2-40B4-BE49-F238E27FC236}">
                <a16:creationId xmlns:a16="http://schemas.microsoft.com/office/drawing/2014/main" id="{4B7FE531-7945-4293-A92B-A4CF0C36DF41}"/>
              </a:ext>
            </a:extLst>
          </p:cNvPr>
          <p:cNvSpPr txBox="1"/>
          <p:nvPr/>
        </p:nvSpPr>
        <p:spPr>
          <a:xfrm>
            <a:off x="7993587" y="2077357"/>
            <a:ext cx="1330814" cy="430887"/>
          </a:xfrm>
          <a:prstGeom prst="rect">
            <a:avLst/>
          </a:prstGeom>
          <a:noFill/>
        </p:spPr>
        <p:txBody>
          <a:bodyPr wrap="none" rtlCol="0">
            <a:spAutoFit/>
          </a:bodyPr>
          <a:lstStyle/>
          <a:p>
            <a:r>
              <a:rPr lang="en-US" sz="2200" b="1" dirty="0"/>
              <a:t>Updated</a:t>
            </a:r>
          </a:p>
        </p:txBody>
      </p:sp>
    </p:spTree>
    <p:extLst>
      <p:ext uri="{BB962C8B-B14F-4D97-AF65-F5344CB8AC3E}">
        <p14:creationId xmlns:p14="http://schemas.microsoft.com/office/powerpoint/2010/main" val="10961517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Quiz"/>
</p:tagLst>
</file>

<file path=ppt/tags/tag10.xml><?xml version="1.0" encoding="utf-8"?>
<p:tagLst xmlns:a="http://schemas.openxmlformats.org/drawingml/2006/main" xmlns:r="http://schemas.openxmlformats.org/officeDocument/2006/relationships" xmlns:p="http://schemas.openxmlformats.org/presentationml/2006/main">
  <p:tag name="HIGHLIGHT" val="YES"/>
</p:tagLst>
</file>

<file path=ppt/tags/tag11.xml><?xml version="1.0" encoding="utf-8"?>
<p:tagLst xmlns:a="http://schemas.openxmlformats.org/drawingml/2006/main" xmlns:r="http://schemas.openxmlformats.org/officeDocument/2006/relationships" xmlns:p="http://schemas.openxmlformats.org/presentationml/2006/main">
  <p:tag name="HIGHLIGHT" val="YES"/>
</p:tagLst>
</file>

<file path=ppt/tags/tag12.xml><?xml version="1.0" encoding="utf-8"?>
<p:tagLst xmlns:a="http://schemas.openxmlformats.org/drawingml/2006/main" xmlns:r="http://schemas.openxmlformats.org/officeDocument/2006/relationships" xmlns:p="http://schemas.openxmlformats.org/presentationml/2006/main">
  <p:tag name="HIGHLIGHT" val="YES"/>
</p:tagLst>
</file>

<file path=ppt/tags/tag13.xml><?xml version="1.0" encoding="utf-8"?>
<p:tagLst xmlns:a="http://schemas.openxmlformats.org/drawingml/2006/main" xmlns:r="http://schemas.openxmlformats.org/officeDocument/2006/relationships" xmlns:p="http://schemas.openxmlformats.org/presentationml/2006/main">
  <p:tag name="HIGHLIGHT" val="YES"/>
</p:tagLst>
</file>

<file path=ppt/tags/tag14.xml><?xml version="1.0" encoding="utf-8"?>
<p:tagLst xmlns:a="http://schemas.openxmlformats.org/drawingml/2006/main" xmlns:r="http://schemas.openxmlformats.org/officeDocument/2006/relationships" xmlns:p="http://schemas.openxmlformats.org/presentationml/2006/main">
  <p:tag name="HIGHLIGHT" val="YES"/>
</p:tagLst>
</file>

<file path=ppt/tags/tag15.xml><?xml version="1.0" encoding="utf-8"?>
<p:tagLst xmlns:a="http://schemas.openxmlformats.org/drawingml/2006/main" xmlns:r="http://schemas.openxmlformats.org/officeDocument/2006/relationships" xmlns:p="http://schemas.openxmlformats.org/presentationml/2006/main">
  <p:tag name="HIGHLIGHT" val="YES"/>
</p:tagLst>
</file>

<file path=ppt/tags/tag16.xml><?xml version="1.0" encoding="utf-8"?>
<p:tagLst xmlns:a="http://schemas.openxmlformats.org/drawingml/2006/main" xmlns:r="http://schemas.openxmlformats.org/officeDocument/2006/relationships" xmlns:p="http://schemas.openxmlformats.org/presentationml/2006/main">
  <p:tag name="HIGHLIGHT" val="YES"/>
</p:tagLst>
</file>

<file path=ppt/tags/tag17.xml><?xml version="1.0" encoding="utf-8"?>
<p:tagLst xmlns:a="http://schemas.openxmlformats.org/drawingml/2006/main" xmlns:r="http://schemas.openxmlformats.org/officeDocument/2006/relationships" xmlns:p="http://schemas.openxmlformats.org/presentationml/2006/main">
  <p:tag name="HIGHLIGHT" val="YES"/>
</p:tagLst>
</file>

<file path=ppt/tags/tag18.xml><?xml version="1.0" encoding="utf-8"?>
<p:tagLst xmlns:a="http://schemas.openxmlformats.org/drawingml/2006/main" xmlns:r="http://schemas.openxmlformats.org/officeDocument/2006/relationships" xmlns:p="http://schemas.openxmlformats.org/presentationml/2006/main">
  <p:tag name="HIGHLIGHT" val="YES"/>
</p:tagLst>
</file>

<file path=ppt/tags/tag19.xml><?xml version="1.0" encoding="utf-8"?>
<p:tagLst xmlns:a="http://schemas.openxmlformats.org/drawingml/2006/main" xmlns:r="http://schemas.openxmlformats.org/officeDocument/2006/relationships" xmlns:p="http://schemas.openxmlformats.org/presentationml/2006/main">
  <p:tag name="HIGHLIGHT" val="YES"/>
</p:tagLst>
</file>

<file path=ppt/tags/tag2.xml><?xml version="1.0" encoding="utf-8"?>
<p:tagLst xmlns:a="http://schemas.openxmlformats.org/drawingml/2006/main" xmlns:r="http://schemas.openxmlformats.org/officeDocument/2006/relationships" xmlns:p="http://schemas.openxmlformats.org/presentationml/2006/main">
  <p:tag name="HIGHLIGHT" val="YES"/>
</p:tagLst>
</file>

<file path=ppt/tags/tag20.xml><?xml version="1.0" encoding="utf-8"?>
<p:tagLst xmlns:a="http://schemas.openxmlformats.org/drawingml/2006/main" xmlns:r="http://schemas.openxmlformats.org/officeDocument/2006/relationships" xmlns:p="http://schemas.openxmlformats.org/presentationml/2006/main">
  <p:tag name="HIGHLIGHT" val="YES"/>
</p:tagLst>
</file>

<file path=ppt/tags/tag21.xml><?xml version="1.0" encoding="utf-8"?>
<p:tagLst xmlns:a="http://schemas.openxmlformats.org/drawingml/2006/main" xmlns:r="http://schemas.openxmlformats.org/officeDocument/2006/relationships" xmlns:p="http://schemas.openxmlformats.org/presentationml/2006/main">
  <p:tag name="HIGHLIGHT" val="YES"/>
</p:tagLst>
</file>

<file path=ppt/tags/tag22.xml><?xml version="1.0" encoding="utf-8"?>
<p:tagLst xmlns:a="http://schemas.openxmlformats.org/drawingml/2006/main" xmlns:r="http://schemas.openxmlformats.org/officeDocument/2006/relationships" xmlns:p="http://schemas.openxmlformats.org/presentationml/2006/main">
  <p:tag name="HIGHLIGHT" val="YES"/>
</p:tagLst>
</file>

<file path=ppt/tags/tag23.xml><?xml version="1.0" encoding="utf-8"?>
<p:tagLst xmlns:a="http://schemas.openxmlformats.org/drawingml/2006/main" xmlns:r="http://schemas.openxmlformats.org/officeDocument/2006/relationships" xmlns:p="http://schemas.openxmlformats.org/presentationml/2006/main">
  <p:tag name="HIGHLIGHT" val="YES"/>
</p:tagLst>
</file>

<file path=ppt/tags/tag24.xml><?xml version="1.0" encoding="utf-8"?>
<p:tagLst xmlns:a="http://schemas.openxmlformats.org/drawingml/2006/main" xmlns:r="http://schemas.openxmlformats.org/officeDocument/2006/relationships" xmlns:p="http://schemas.openxmlformats.org/presentationml/2006/main">
  <p:tag name="HIGHLIGHT" val="YES"/>
</p:tagLst>
</file>

<file path=ppt/tags/tag25.xml><?xml version="1.0" encoding="utf-8"?>
<p:tagLst xmlns:a="http://schemas.openxmlformats.org/drawingml/2006/main" xmlns:r="http://schemas.openxmlformats.org/officeDocument/2006/relationships" xmlns:p="http://schemas.openxmlformats.org/presentationml/2006/main">
  <p:tag name="HIGHLIGHT" val="YES"/>
</p:tagLst>
</file>

<file path=ppt/tags/tag26.xml><?xml version="1.0" encoding="utf-8"?>
<p:tagLst xmlns:a="http://schemas.openxmlformats.org/drawingml/2006/main" xmlns:r="http://schemas.openxmlformats.org/officeDocument/2006/relationships" xmlns:p="http://schemas.openxmlformats.org/presentationml/2006/main">
  <p:tag name="HIGHLIGHT" val="YES"/>
</p:tagLst>
</file>

<file path=ppt/tags/tag27.xml><?xml version="1.0" encoding="utf-8"?>
<p:tagLst xmlns:a="http://schemas.openxmlformats.org/drawingml/2006/main" xmlns:r="http://schemas.openxmlformats.org/officeDocument/2006/relationships" xmlns:p="http://schemas.openxmlformats.org/presentationml/2006/main">
  <p:tag name="HIGHLIGHT" val="YES"/>
</p:tagLst>
</file>

<file path=ppt/tags/tag28.xml><?xml version="1.0" encoding="utf-8"?>
<p:tagLst xmlns:a="http://schemas.openxmlformats.org/drawingml/2006/main" xmlns:r="http://schemas.openxmlformats.org/officeDocument/2006/relationships" xmlns:p="http://schemas.openxmlformats.org/presentationml/2006/main">
  <p:tag name="HIGHLIGHT" val="YES"/>
</p:tagLst>
</file>

<file path=ppt/tags/tag29.xml><?xml version="1.0" encoding="utf-8"?>
<p:tagLst xmlns:a="http://schemas.openxmlformats.org/drawingml/2006/main" xmlns:r="http://schemas.openxmlformats.org/officeDocument/2006/relationships" xmlns:p="http://schemas.openxmlformats.org/presentationml/2006/main">
  <p:tag name="HIGHLIGHT" val="YES"/>
</p:tagLst>
</file>

<file path=ppt/tags/tag3.xml><?xml version="1.0" encoding="utf-8"?>
<p:tagLst xmlns:a="http://schemas.openxmlformats.org/drawingml/2006/main" xmlns:r="http://schemas.openxmlformats.org/officeDocument/2006/relationships" xmlns:p="http://schemas.openxmlformats.org/presentationml/2006/main">
  <p:tag name="HIGHLIGHT" val="YES"/>
</p:tagLst>
</file>

<file path=ppt/tags/tag30.xml><?xml version="1.0" encoding="utf-8"?>
<p:tagLst xmlns:a="http://schemas.openxmlformats.org/drawingml/2006/main" xmlns:r="http://schemas.openxmlformats.org/officeDocument/2006/relationships" xmlns:p="http://schemas.openxmlformats.org/presentationml/2006/main">
  <p:tag name="HIGHLIGHT" val="YES"/>
</p:tagLst>
</file>

<file path=ppt/tags/tag31.xml><?xml version="1.0" encoding="utf-8"?>
<p:tagLst xmlns:a="http://schemas.openxmlformats.org/drawingml/2006/main" xmlns:r="http://schemas.openxmlformats.org/officeDocument/2006/relationships" xmlns:p="http://schemas.openxmlformats.org/presentationml/2006/main">
  <p:tag name="HIGHLIGHT" val="YES"/>
</p:tagLst>
</file>

<file path=ppt/tags/tag32.xml><?xml version="1.0" encoding="utf-8"?>
<p:tagLst xmlns:a="http://schemas.openxmlformats.org/drawingml/2006/main" xmlns:r="http://schemas.openxmlformats.org/officeDocument/2006/relationships" xmlns:p="http://schemas.openxmlformats.org/presentationml/2006/main">
  <p:tag name="__PE_POLL_EMBED_ID" val="fdefc859-8211-4526-9b46-1bb06588834c"/>
</p:tagLst>
</file>

<file path=ppt/tags/tag4.xml><?xml version="1.0" encoding="utf-8"?>
<p:tagLst xmlns:a="http://schemas.openxmlformats.org/drawingml/2006/main" xmlns:r="http://schemas.openxmlformats.org/officeDocument/2006/relationships" xmlns:p="http://schemas.openxmlformats.org/presentationml/2006/main">
  <p:tag name="HIGHLIGHT" val="YES"/>
</p:tagLst>
</file>

<file path=ppt/tags/tag5.xml><?xml version="1.0" encoding="utf-8"?>
<p:tagLst xmlns:a="http://schemas.openxmlformats.org/drawingml/2006/main" xmlns:r="http://schemas.openxmlformats.org/officeDocument/2006/relationships" xmlns:p="http://schemas.openxmlformats.org/presentationml/2006/main">
  <p:tag name="HIGHLIGHT" val="YES"/>
</p:tagLst>
</file>

<file path=ppt/tags/tag6.xml><?xml version="1.0" encoding="utf-8"?>
<p:tagLst xmlns:a="http://schemas.openxmlformats.org/drawingml/2006/main" xmlns:r="http://schemas.openxmlformats.org/officeDocument/2006/relationships" xmlns:p="http://schemas.openxmlformats.org/presentationml/2006/main">
  <p:tag name="HIGHLIGHT" val="YES"/>
</p:tagLst>
</file>

<file path=ppt/tags/tag7.xml><?xml version="1.0" encoding="utf-8"?>
<p:tagLst xmlns:a="http://schemas.openxmlformats.org/drawingml/2006/main" xmlns:r="http://schemas.openxmlformats.org/officeDocument/2006/relationships" xmlns:p="http://schemas.openxmlformats.org/presentationml/2006/main">
  <p:tag name="HIGHLIGHT" val="YES"/>
</p:tagLst>
</file>

<file path=ppt/tags/tag8.xml><?xml version="1.0" encoding="utf-8"?>
<p:tagLst xmlns:a="http://schemas.openxmlformats.org/drawingml/2006/main" xmlns:r="http://schemas.openxmlformats.org/officeDocument/2006/relationships" xmlns:p="http://schemas.openxmlformats.org/presentationml/2006/main">
  <p:tag name="HIGHLIGHT" val="YES"/>
</p:tagLst>
</file>

<file path=ppt/tags/tag9.xml><?xml version="1.0" encoding="utf-8"?>
<p:tagLst xmlns:a="http://schemas.openxmlformats.org/drawingml/2006/main" xmlns:r="http://schemas.openxmlformats.org/officeDocument/2006/relationships" xmlns:p="http://schemas.openxmlformats.org/presentationml/2006/main">
  <p:tag name="HIGHLIGHT" val="YES"/>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Celestial</Template>
  <TotalTime>33010</TotalTime>
  <Words>3823</Words>
  <Application>Microsoft Macintosh PowerPoint</Application>
  <PresentationFormat>Widescreen</PresentationFormat>
  <Paragraphs>487</Paragraphs>
  <Slides>48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Aptos</vt:lpstr>
      <vt:lpstr>Arial</vt:lpstr>
      <vt:lpstr>Calibri</vt:lpstr>
      <vt:lpstr>Calibri Light</vt:lpstr>
      <vt:lpstr>Courier New</vt:lpstr>
      <vt:lpstr>Gill Sans MT</vt:lpstr>
      <vt:lpstr>Lucida Sans Typewriter</vt:lpstr>
      <vt:lpstr>Monotype Sorts</vt:lpstr>
      <vt:lpstr>Times New Roman</vt:lpstr>
      <vt:lpstr>Celestial</vt:lpstr>
      <vt:lpstr>SAS Week 2</vt:lpstr>
      <vt:lpstr>Recap – entering data (manually)</vt:lpstr>
      <vt:lpstr>Coding in the age of AI – let’s have a convo!</vt:lpstr>
      <vt:lpstr>Getting started with data</vt:lpstr>
      <vt:lpstr>PROC CONTENTS</vt:lpstr>
      <vt:lpstr>PROC CONTENTS</vt:lpstr>
      <vt:lpstr>Formatting and Lengths</vt:lpstr>
      <vt:lpstr>Revisiting The Club Data</vt:lpstr>
      <vt:lpstr>Another Look at Proc Contents</vt:lpstr>
      <vt:lpstr>Attributes of Data/Variables</vt:lpstr>
      <vt:lpstr>PowerPoint Presentation</vt:lpstr>
      <vt:lpstr>PowerPoint Presentation</vt:lpstr>
      <vt:lpstr>PowerPoint Presentation</vt:lpstr>
      <vt:lpstr>PowerPoint Presentation</vt:lpstr>
      <vt:lpstr>Labels</vt:lpstr>
      <vt:lpstr>Labels</vt:lpstr>
      <vt:lpstr>Another Look at Proc Contents</vt:lpstr>
      <vt:lpstr>Printing Data Set with Labels</vt:lpstr>
      <vt:lpstr>Copying / subsetting data</vt:lpstr>
      <vt:lpstr>Copying &amp; Subsetting Data</vt:lpstr>
      <vt:lpstr>Missing Data revisited</vt:lpstr>
      <vt:lpstr>Coding Error with Missing Data</vt:lpstr>
      <vt:lpstr>PowerPoint Presentation</vt:lpstr>
      <vt:lpstr>Quiz</vt:lpstr>
      <vt:lpstr>Formats for Data Values</vt:lpstr>
      <vt:lpstr>User-defined Formats for Data Values</vt:lpstr>
      <vt:lpstr>Formats for Data Values (cont’d)</vt:lpstr>
      <vt:lpstr>Date Formats</vt:lpstr>
      <vt:lpstr>PowerPoint Presentation</vt:lpstr>
      <vt:lpstr>attrib Statement</vt:lpstr>
      <vt:lpstr>Practice Problems 1 &amp; 2</vt:lpstr>
      <vt:lpstr>Saving/Reading Data</vt:lpstr>
      <vt:lpstr>Recap – libname (READING/LOADING Data option 1)</vt:lpstr>
      <vt:lpstr>Saving permanent datasets</vt:lpstr>
      <vt:lpstr>READING/Loading Data Option 2: Proc import</vt:lpstr>
      <vt:lpstr>PROC IMPORT</vt:lpstr>
      <vt:lpstr>PROC IMPORT</vt:lpstr>
      <vt:lpstr>PROC IMPORT</vt:lpstr>
      <vt:lpstr>PROC IMPORT</vt:lpstr>
      <vt:lpstr>Proc import Example (XLSX)</vt:lpstr>
      <vt:lpstr>.txt files &amp; Delimiters </vt:lpstr>
      <vt:lpstr>With tab delimited files, two options:</vt:lpstr>
      <vt:lpstr>What can go Wrong…</vt:lpstr>
      <vt:lpstr>Other Options for Importing Data</vt:lpstr>
      <vt:lpstr>Quiz</vt:lpstr>
      <vt:lpstr>QUIZ</vt:lpstr>
      <vt:lpstr>QUIZ</vt:lpstr>
      <vt:lpstr>Exporting Data to Excel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Kaitlyn Fitzgerald</cp:lastModifiedBy>
  <cp:revision>37</cp:revision>
  <dcterms:created xsi:type="dcterms:W3CDTF">2021-12-23T03:28:17Z</dcterms:created>
  <dcterms:modified xsi:type="dcterms:W3CDTF">2025-09-03T20:21:11Z</dcterms:modified>
</cp:coreProperties>
</file>